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7"/>
  </p:notesMasterIdLst>
  <p:sldIdLst>
    <p:sldId id="256" r:id="rId3"/>
    <p:sldId id="258" r:id="rId4"/>
    <p:sldId id="257" r:id="rId5"/>
    <p:sldId id="267" r:id="rId6"/>
    <p:sldId id="261" r:id="rId7"/>
    <p:sldId id="286" r:id="rId8"/>
    <p:sldId id="263" r:id="rId9"/>
    <p:sldId id="287" r:id="rId10"/>
    <p:sldId id="265" r:id="rId11"/>
    <p:sldId id="288" r:id="rId12"/>
    <p:sldId id="264" r:id="rId13"/>
    <p:sldId id="262" r:id="rId14"/>
    <p:sldId id="281" r:id="rId15"/>
    <p:sldId id="260" r:id="rId16"/>
  </p:sldIdLst>
  <p:sldSz cx="9144000" cy="5143500" type="screen16x9"/>
  <p:notesSz cx="6858000" cy="9144000"/>
  <p:embeddedFontLst>
    <p:embeddedFont>
      <p:font typeface="Muli" charset="0"/>
      <p:regular r:id="rId18"/>
      <p:bold r:id="rId19"/>
      <p:italic r:id="rId20"/>
      <p:boldItalic r:id="rId21"/>
    </p:embeddedFont>
    <p:embeddedFont>
      <p:font typeface="Georgia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8DD7"/>
  </p:clrMru>
</p:presentationPr>
</file>

<file path=ppt/tableStyles.xml><?xml version="1.0" encoding="utf-8"?>
<a:tblStyleLst xmlns:a="http://schemas.openxmlformats.org/drawingml/2006/main" def="{60A31F51-1646-464D-BD1B-04CC845023CE}">
  <a:tblStyle styleId="{60A31F51-1646-464D-BD1B-04CC845023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79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CFEB3-007D-4946-95A8-A527CB4A565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56313C1-575C-40B1-8F17-D89527400C67}">
      <dgm:prSet phldrT="[Текст]"/>
      <dgm:spPr/>
      <dgm:t>
        <a:bodyPr/>
        <a:lstStyle/>
        <a:p>
          <a:endParaRPr lang="ru-RU" dirty="0"/>
        </a:p>
      </dgm:t>
    </dgm:pt>
    <dgm:pt modelId="{4E3F90D5-64EA-4D74-A27A-C4AF177E3B7E}" type="sibTrans" cxnId="{795893A2-6A0C-48FE-90FF-7DAE3093DF78}">
      <dgm:prSet/>
      <dgm:spPr/>
      <dgm:t>
        <a:bodyPr/>
        <a:lstStyle/>
        <a:p>
          <a:endParaRPr lang="ru-RU"/>
        </a:p>
      </dgm:t>
    </dgm:pt>
    <dgm:pt modelId="{9A0B0824-8078-49AC-B68E-85EF51E6A149}" type="parTrans" cxnId="{795893A2-6A0C-48FE-90FF-7DAE3093DF78}">
      <dgm:prSet/>
      <dgm:spPr/>
      <dgm:t>
        <a:bodyPr/>
        <a:lstStyle/>
        <a:p>
          <a:endParaRPr lang="ru-RU"/>
        </a:p>
      </dgm:t>
    </dgm:pt>
    <dgm:pt modelId="{5EC60442-7D34-400D-977A-DBBE0A172409}">
      <dgm:prSet phldrT="[Текст]"/>
      <dgm:spPr/>
      <dgm:t>
        <a:bodyPr/>
        <a:lstStyle/>
        <a:p>
          <a:endParaRPr lang="ru-RU" dirty="0"/>
        </a:p>
      </dgm:t>
    </dgm:pt>
    <dgm:pt modelId="{8C152A74-031A-4087-9473-7A24371BC9E5}" type="sibTrans" cxnId="{76BA5BC4-B5AE-4358-898D-6F6D66BCD57C}">
      <dgm:prSet/>
      <dgm:spPr/>
      <dgm:t>
        <a:bodyPr/>
        <a:lstStyle/>
        <a:p>
          <a:endParaRPr lang="ru-RU"/>
        </a:p>
      </dgm:t>
    </dgm:pt>
    <dgm:pt modelId="{16DBE722-E6D5-4DA3-B631-5AB8072C3EFD}" type="parTrans" cxnId="{76BA5BC4-B5AE-4358-898D-6F6D66BCD57C}">
      <dgm:prSet/>
      <dgm:spPr/>
      <dgm:t>
        <a:bodyPr/>
        <a:lstStyle/>
        <a:p>
          <a:endParaRPr lang="ru-RU"/>
        </a:p>
      </dgm:t>
    </dgm:pt>
    <dgm:pt modelId="{7B3626DB-BF18-46A4-AACD-21FCEFF71E63}">
      <dgm:prSet phldrT="[Текст]"/>
      <dgm:spPr/>
      <dgm:t>
        <a:bodyPr/>
        <a:lstStyle/>
        <a:p>
          <a:endParaRPr lang="ru-RU" dirty="0"/>
        </a:p>
      </dgm:t>
    </dgm:pt>
    <dgm:pt modelId="{07B5B42F-DA82-4099-97BE-1C2AF81A0D57}" type="sibTrans" cxnId="{4441C297-BE55-47BE-827D-5CFA638ADE97}">
      <dgm:prSet/>
      <dgm:spPr/>
      <dgm:t>
        <a:bodyPr/>
        <a:lstStyle/>
        <a:p>
          <a:endParaRPr lang="ru-RU"/>
        </a:p>
      </dgm:t>
    </dgm:pt>
    <dgm:pt modelId="{F315833E-1503-46E7-A194-B96F83413F8A}" type="parTrans" cxnId="{4441C297-BE55-47BE-827D-5CFA638ADE97}">
      <dgm:prSet/>
      <dgm:spPr/>
      <dgm:t>
        <a:bodyPr/>
        <a:lstStyle/>
        <a:p>
          <a:endParaRPr lang="ru-RU"/>
        </a:p>
      </dgm:t>
    </dgm:pt>
    <dgm:pt modelId="{9C16098A-CF57-4271-956C-BB22DC11375F}">
      <dgm:prSet phldrT="[Текст]"/>
      <dgm:spPr/>
      <dgm:t>
        <a:bodyPr/>
        <a:lstStyle/>
        <a:p>
          <a:endParaRPr lang="ru-RU" dirty="0"/>
        </a:p>
      </dgm:t>
    </dgm:pt>
    <dgm:pt modelId="{50C14B4A-8E72-4A62-8442-EFB3F3124A73}" type="sibTrans" cxnId="{E9E4A8FB-910C-49FD-BF79-344FC6E409F7}">
      <dgm:prSet/>
      <dgm:spPr/>
      <dgm:t>
        <a:bodyPr/>
        <a:lstStyle/>
        <a:p>
          <a:endParaRPr lang="ru-RU"/>
        </a:p>
      </dgm:t>
    </dgm:pt>
    <dgm:pt modelId="{7E0B593E-22BA-4449-BE61-D17CD64D288B}" type="parTrans" cxnId="{E9E4A8FB-910C-49FD-BF79-344FC6E409F7}">
      <dgm:prSet/>
      <dgm:spPr/>
      <dgm:t>
        <a:bodyPr/>
        <a:lstStyle/>
        <a:p>
          <a:endParaRPr lang="ru-RU"/>
        </a:p>
      </dgm:t>
    </dgm:pt>
    <dgm:pt modelId="{92951E4A-240C-45FB-B2E6-2E9AB9171DFF}" type="pres">
      <dgm:prSet presAssocID="{3C4CFEB3-007D-4946-95A8-A527CB4A5658}" presName="Name0" presStyleCnt="0">
        <dgm:presLayoutVars>
          <dgm:dir/>
          <dgm:resizeHandles val="exact"/>
        </dgm:presLayoutVars>
      </dgm:prSet>
      <dgm:spPr/>
    </dgm:pt>
    <dgm:pt modelId="{D9EFD5E3-67B8-4DA6-9BA7-7D625C39C2C4}" type="pres">
      <dgm:prSet presAssocID="{256313C1-575C-40B1-8F17-D89527400C67}" presName="compNode" presStyleCnt="0"/>
      <dgm:spPr/>
    </dgm:pt>
    <dgm:pt modelId="{47E35C9B-1866-497D-B62A-199899B1DDDB}" type="pres">
      <dgm:prSet presAssocID="{256313C1-575C-40B1-8F17-D89527400C67}" presName="pictRect" presStyleLbl="node1" presStyleIdx="0" presStyleCnt="4" custLinFactY="52079" custLinFactNeighborX="-37381" custLinFactNeighborY="10000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6D5C99E-BF76-4C0E-B68E-434A3EA9417D}" type="pres">
      <dgm:prSet presAssocID="{256313C1-575C-40B1-8F17-D89527400C67}" presName="textRect" presStyleLbl="revTx" presStyleIdx="0" presStyleCnt="4" custLinFactNeighborX="-210" custLinFactNeighborY="5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BA2946-A02A-4DD1-B437-037B4CE3A4D0}" type="pres">
      <dgm:prSet presAssocID="{4E3F90D5-64EA-4D74-A27A-C4AF177E3B7E}" presName="sibTrans" presStyleLbl="sibTrans2D1" presStyleIdx="0" presStyleCnt="0"/>
      <dgm:spPr/>
    </dgm:pt>
    <dgm:pt modelId="{0C3F7C9F-339F-43EB-9321-4E3D0CC093DE}" type="pres">
      <dgm:prSet presAssocID="{5EC60442-7D34-400D-977A-DBBE0A172409}" presName="compNode" presStyleCnt="0"/>
      <dgm:spPr/>
    </dgm:pt>
    <dgm:pt modelId="{26E784EB-C0C8-4B79-834C-2EAEDBD029D2}" type="pres">
      <dgm:prSet presAssocID="{5EC60442-7D34-400D-977A-DBBE0A172409}" presName="pictRect" presStyleLbl="node1" presStyleIdx="1" presStyleCnt="4" custLinFactNeighborX="59326" custLinFactNeighborY="2123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DF8EFCF-7B8B-45D3-AE0A-261BC1BC499F}" type="pres">
      <dgm:prSet presAssocID="{5EC60442-7D34-400D-977A-DBBE0A172409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CE966A-4807-4C37-9539-C7DE99937CE7}" type="pres">
      <dgm:prSet presAssocID="{8C152A74-031A-4087-9473-7A24371BC9E5}" presName="sibTrans" presStyleLbl="sibTrans2D1" presStyleIdx="0" presStyleCnt="0"/>
      <dgm:spPr/>
    </dgm:pt>
    <dgm:pt modelId="{5410598D-B528-44BB-8E97-18C2A777415B}" type="pres">
      <dgm:prSet presAssocID="{7B3626DB-BF18-46A4-AACD-21FCEFF71E63}" presName="compNode" presStyleCnt="0"/>
      <dgm:spPr/>
    </dgm:pt>
    <dgm:pt modelId="{23207A04-2DA3-4CDC-B2F1-C356F33C92E3}" type="pres">
      <dgm:prSet presAssocID="{7B3626DB-BF18-46A4-AACD-21FCEFF71E63}" presName="pictRect" presStyleLbl="node1" presStyleIdx="2" presStyleCnt="4" custLinFactY="47567" custLinFactNeighborX="23933" custLinFactNeighborY="10000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7389292-8A86-472C-BB95-E1B3BDE42711}" type="pres">
      <dgm:prSet presAssocID="{7B3626DB-BF18-46A4-AACD-21FCEFF71E63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9117C2-C6C3-4771-ABEF-ACE339C89031}" type="pres">
      <dgm:prSet presAssocID="{07B5B42F-DA82-4099-97BE-1C2AF81A0D57}" presName="sibTrans" presStyleLbl="sibTrans2D1" presStyleIdx="0" presStyleCnt="0"/>
      <dgm:spPr/>
    </dgm:pt>
    <dgm:pt modelId="{BC3F5B07-FDA9-4F1C-91FF-5105B809F715}" type="pres">
      <dgm:prSet presAssocID="{9C16098A-CF57-4271-956C-BB22DC11375F}" presName="compNode" presStyleCnt="0"/>
      <dgm:spPr/>
    </dgm:pt>
    <dgm:pt modelId="{4191F9E0-397A-4ABE-96A6-544907E026C7}" type="pres">
      <dgm:prSet presAssocID="{9C16098A-CF57-4271-956C-BB22DC11375F}" presName="pictRect" presStyleLbl="node1" presStyleIdx="3" presStyleCnt="4" custLinFactY="-47129" custLinFactNeighborX="-68133" custLinFactNeighborY="-100000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5CE283-9BC2-4F5E-A894-08BC7FE60495}" type="pres">
      <dgm:prSet presAssocID="{9C16098A-CF57-4271-956C-BB22DC11375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441C297-BE55-47BE-827D-5CFA638ADE97}" srcId="{3C4CFEB3-007D-4946-95A8-A527CB4A5658}" destId="{7B3626DB-BF18-46A4-AACD-21FCEFF71E63}" srcOrd="2" destOrd="0" parTransId="{F315833E-1503-46E7-A194-B96F83413F8A}" sibTransId="{07B5B42F-DA82-4099-97BE-1C2AF81A0D57}"/>
    <dgm:cxn modelId="{22E8C1A8-10C4-48C1-BBA2-30DD05E87CEE}" type="presOf" srcId="{7B3626DB-BF18-46A4-AACD-21FCEFF71E63}" destId="{D7389292-8A86-472C-BB95-E1B3BDE42711}" srcOrd="0" destOrd="0" presId="urn:microsoft.com/office/officeart/2005/8/layout/pList1"/>
    <dgm:cxn modelId="{AFE35235-1551-4085-BF13-D4905FC5AB44}" type="presOf" srcId="{9C16098A-CF57-4271-956C-BB22DC11375F}" destId="{335CE283-9BC2-4F5E-A894-08BC7FE60495}" srcOrd="0" destOrd="0" presId="urn:microsoft.com/office/officeart/2005/8/layout/pList1"/>
    <dgm:cxn modelId="{B755DDD9-0BA0-4847-9755-63592E5CE675}" type="presOf" srcId="{8C152A74-031A-4087-9473-7A24371BC9E5}" destId="{79CE966A-4807-4C37-9539-C7DE99937CE7}" srcOrd="0" destOrd="0" presId="urn:microsoft.com/office/officeart/2005/8/layout/pList1"/>
    <dgm:cxn modelId="{99FC251F-A6A1-476A-B44D-0D4F526A70D4}" type="presOf" srcId="{5EC60442-7D34-400D-977A-DBBE0A172409}" destId="{8DF8EFCF-7B8B-45D3-AE0A-261BC1BC499F}" srcOrd="0" destOrd="0" presId="urn:microsoft.com/office/officeart/2005/8/layout/pList1"/>
    <dgm:cxn modelId="{1D219AAA-39FD-4F5B-AF79-9843CD7EE33E}" type="presOf" srcId="{4E3F90D5-64EA-4D74-A27A-C4AF177E3B7E}" destId="{44BA2946-A02A-4DD1-B437-037B4CE3A4D0}" srcOrd="0" destOrd="0" presId="urn:microsoft.com/office/officeart/2005/8/layout/pList1"/>
    <dgm:cxn modelId="{494BEFBF-88A3-4573-888A-302BF294A372}" type="presOf" srcId="{3C4CFEB3-007D-4946-95A8-A527CB4A5658}" destId="{92951E4A-240C-45FB-B2E6-2E9AB9171DFF}" srcOrd="0" destOrd="0" presId="urn:microsoft.com/office/officeart/2005/8/layout/pList1"/>
    <dgm:cxn modelId="{E9E4A8FB-910C-49FD-BF79-344FC6E409F7}" srcId="{3C4CFEB3-007D-4946-95A8-A527CB4A5658}" destId="{9C16098A-CF57-4271-956C-BB22DC11375F}" srcOrd="3" destOrd="0" parTransId="{7E0B593E-22BA-4449-BE61-D17CD64D288B}" sibTransId="{50C14B4A-8E72-4A62-8442-EFB3F3124A73}"/>
    <dgm:cxn modelId="{795893A2-6A0C-48FE-90FF-7DAE3093DF78}" srcId="{3C4CFEB3-007D-4946-95A8-A527CB4A5658}" destId="{256313C1-575C-40B1-8F17-D89527400C67}" srcOrd="0" destOrd="0" parTransId="{9A0B0824-8078-49AC-B68E-85EF51E6A149}" sibTransId="{4E3F90D5-64EA-4D74-A27A-C4AF177E3B7E}"/>
    <dgm:cxn modelId="{76BA5BC4-B5AE-4358-898D-6F6D66BCD57C}" srcId="{3C4CFEB3-007D-4946-95A8-A527CB4A5658}" destId="{5EC60442-7D34-400D-977A-DBBE0A172409}" srcOrd="1" destOrd="0" parTransId="{16DBE722-E6D5-4DA3-B631-5AB8072C3EFD}" sibTransId="{8C152A74-031A-4087-9473-7A24371BC9E5}"/>
    <dgm:cxn modelId="{0D64BEDF-42F4-43C4-83E7-60695F377957}" type="presOf" srcId="{256313C1-575C-40B1-8F17-D89527400C67}" destId="{96D5C99E-BF76-4C0E-B68E-434A3EA9417D}" srcOrd="0" destOrd="0" presId="urn:microsoft.com/office/officeart/2005/8/layout/pList1"/>
    <dgm:cxn modelId="{9AEC9508-5C90-4EE7-9967-C4872E05A89E}" type="presOf" srcId="{07B5B42F-DA82-4099-97BE-1C2AF81A0D57}" destId="{0E9117C2-C6C3-4771-ABEF-ACE339C89031}" srcOrd="0" destOrd="0" presId="urn:microsoft.com/office/officeart/2005/8/layout/pList1"/>
    <dgm:cxn modelId="{2710B62D-1E94-4385-8388-F9EB943FC0CC}" type="presParOf" srcId="{92951E4A-240C-45FB-B2E6-2E9AB9171DFF}" destId="{D9EFD5E3-67B8-4DA6-9BA7-7D625C39C2C4}" srcOrd="0" destOrd="0" presId="urn:microsoft.com/office/officeart/2005/8/layout/pList1"/>
    <dgm:cxn modelId="{1BFA04E5-F97A-4EDC-AC83-740BEFC8763B}" type="presParOf" srcId="{D9EFD5E3-67B8-4DA6-9BA7-7D625C39C2C4}" destId="{47E35C9B-1866-497D-B62A-199899B1DDDB}" srcOrd="0" destOrd="0" presId="urn:microsoft.com/office/officeart/2005/8/layout/pList1"/>
    <dgm:cxn modelId="{65448A82-5880-4BEC-B030-0EF21E4B50D5}" type="presParOf" srcId="{D9EFD5E3-67B8-4DA6-9BA7-7D625C39C2C4}" destId="{96D5C99E-BF76-4C0E-B68E-434A3EA9417D}" srcOrd="1" destOrd="0" presId="urn:microsoft.com/office/officeart/2005/8/layout/pList1"/>
    <dgm:cxn modelId="{C57E9530-20C5-4146-B6CB-A6E816E1B78D}" type="presParOf" srcId="{92951E4A-240C-45FB-B2E6-2E9AB9171DFF}" destId="{44BA2946-A02A-4DD1-B437-037B4CE3A4D0}" srcOrd="1" destOrd="0" presId="urn:microsoft.com/office/officeart/2005/8/layout/pList1"/>
    <dgm:cxn modelId="{1F72141E-E82C-4D1C-BC6C-26BF053BC664}" type="presParOf" srcId="{92951E4A-240C-45FB-B2E6-2E9AB9171DFF}" destId="{0C3F7C9F-339F-43EB-9321-4E3D0CC093DE}" srcOrd="2" destOrd="0" presId="urn:microsoft.com/office/officeart/2005/8/layout/pList1"/>
    <dgm:cxn modelId="{56F7AA19-B3D1-44D0-B200-A4CDAA994122}" type="presParOf" srcId="{0C3F7C9F-339F-43EB-9321-4E3D0CC093DE}" destId="{26E784EB-C0C8-4B79-834C-2EAEDBD029D2}" srcOrd="0" destOrd="0" presId="urn:microsoft.com/office/officeart/2005/8/layout/pList1"/>
    <dgm:cxn modelId="{59385A8D-7F3B-48A7-A2BB-D85772D303DB}" type="presParOf" srcId="{0C3F7C9F-339F-43EB-9321-4E3D0CC093DE}" destId="{8DF8EFCF-7B8B-45D3-AE0A-261BC1BC499F}" srcOrd="1" destOrd="0" presId="urn:microsoft.com/office/officeart/2005/8/layout/pList1"/>
    <dgm:cxn modelId="{814ADEE5-64A5-4A0F-B97C-B9C72510BCAC}" type="presParOf" srcId="{92951E4A-240C-45FB-B2E6-2E9AB9171DFF}" destId="{79CE966A-4807-4C37-9539-C7DE99937CE7}" srcOrd="3" destOrd="0" presId="urn:microsoft.com/office/officeart/2005/8/layout/pList1"/>
    <dgm:cxn modelId="{24D77505-E2F2-4BF8-9720-E45998CE38D1}" type="presParOf" srcId="{92951E4A-240C-45FB-B2E6-2E9AB9171DFF}" destId="{5410598D-B528-44BB-8E97-18C2A777415B}" srcOrd="4" destOrd="0" presId="urn:microsoft.com/office/officeart/2005/8/layout/pList1"/>
    <dgm:cxn modelId="{8B89AC31-9D7A-44D9-9535-69AFAEC67E94}" type="presParOf" srcId="{5410598D-B528-44BB-8E97-18C2A777415B}" destId="{23207A04-2DA3-4CDC-B2F1-C356F33C92E3}" srcOrd="0" destOrd="0" presId="urn:microsoft.com/office/officeart/2005/8/layout/pList1"/>
    <dgm:cxn modelId="{4583AF55-9B29-4665-A362-C9AC7FF39FB9}" type="presParOf" srcId="{5410598D-B528-44BB-8E97-18C2A777415B}" destId="{D7389292-8A86-472C-BB95-E1B3BDE42711}" srcOrd="1" destOrd="0" presId="urn:microsoft.com/office/officeart/2005/8/layout/pList1"/>
    <dgm:cxn modelId="{228F6A7A-4E00-4DFC-B7AC-C1C0663E9F25}" type="presParOf" srcId="{92951E4A-240C-45FB-B2E6-2E9AB9171DFF}" destId="{0E9117C2-C6C3-4771-ABEF-ACE339C89031}" srcOrd="5" destOrd="0" presId="urn:microsoft.com/office/officeart/2005/8/layout/pList1"/>
    <dgm:cxn modelId="{4B0329FE-0138-4C61-8B75-4683836D8A36}" type="presParOf" srcId="{92951E4A-240C-45FB-B2E6-2E9AB9171DFF}" destId="{BC3F5B07-FDA9-4F1C-91FF-5105B809F715}" srcOrd="6" destOrd="0" presId="urn:microsoft.com/office/officeart/2005/8/layout/pList1"/>
    <dgm:cxn modelId="{F5A968E7-8617-4A2A-9663-2780B797E3C3}" type="presParOf" srcId="{BC3F5B07-FDA9-4F1C-91FF-5105B809F715}" destId="{4191F9E0-397A-4ABE-96A6-544907E026C7}" srcOrd="0" destOrd="0" presId="urn:microsoft.com/office/officeart/2005/8/layout/pList1"/>
    <dgm:cxn modelId="{049A7039-2C52-42CC-9FF8-25A8CF0C169C}" type="presParOf" srcId="{BC3F5B07-FDA9-4F1C-91FF-5105B809F715}" destId="{335CE283-9BC2-4F5E-A894-08BC7FE6049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EA928-AA25-4A39-BC37-DAE5010228C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0B28F16-0D1A-4707-B358-6AF413DFE30F}">
      <dgm:prSet phldrT="[Текст]"/>
      <dgm:spPr/>
      <dgm:t>
        <a:bodyPr/>
        <a:lstStyle/>
        <a:p>
          <a:endParaRPr lang="ru-RU" dirty="0"/>
        </a:p>
      </dgm:t>
    </dgm:pt>
    <dgm:pt modelId="{8C27D936-C97E-49B2-8918-D866EC092B17}" type="parTrans" cxnId="{7FD9EA46-BBD3-4DCD-AE01-5286B657475B}">
      <dgm:prSet/>
      <dgm:spPr/>
      <dgm:t>
        <a:bodyPr/>
        <a:lstStyle/>
        <a:p>
          <a:endParaRPr lang="ru-RU"/>
        </a:p>
      </dgm:t>
    </dgm:pt>
    <dgm:pt modelId="{8D7B2213-5466-43B3-A4E1-3F7D1B28CC52}" type="sibTrans" cxnId="{7FD9EA46-BBD3-4DCD-AE01-5286B657475B}">
      <dgm:prSet/>
      <dgm:spPr/>
      <dgm:t>
        <a:bodyPr/>
        <a:lstStyle/>
        <a:p>
          <a:endParaRPr lang="ru-RU"/>
        </a:p>
      </dgm:t>
    </dgm:pt>
    <dgm:pt modelId="{8FE02520-2244-498B-8BD1-BCEEB46652B1}">
      <dgm:prSet phldrT="[Текст]"/>
      <dgm:spPr/>
      <dgm:t>
        <a:bodyPr/>
        <a:lstStyle/>
        <a:p>
          <a:endParaRPr lang="ru-RU" dirty="0"/>
        </a:p>
      </dgm:t>
    </dgm:pt>
    <dgm:pt modelId="{F6C42DF7-177B-4B05-AF52-755FA361C7D9}" type="parTrans" cxnId="{6146DFE8-9053-41C0-95BB-7027D4F8D23F}">
      <dgm:prSet/>
      <dgm:spPr/>
      <dgm:t>
        <a:bodyPr/>
        <a:lstStyle/>
        <a:p>
          <a:endParaRPr lang="ru-RU"/>
        </a:p>
      </dgm:t>
    </dgm:pt>
    <dgm:pt modelId="{C11F5D91-A0A1-4489-941A-2CC86B79ED48}" type="sibTrans" cxnId="{6146DFE8-9053-41C0-95BB-7027D4F8D23F}">
      <dgm:prSet/>
      <dgm:spPr/>
      <dgm:t>
        <a:bodyPr/>
        <a:lstStyle/>
        <a:p>
          <a:endParaRPr lang="ru-RU"/>
        </a:p>
      </dgm:t>
    </dgm:pt>
    <dgm:pt modelId="{199296D5-2299-449E-9F3F-DBEDE50F4B4C}">
      <dgm:prSet phldrT="[Текст]"/>
      <dgm:spPr/>
      <dgm:t>
        <a:bodyPr/>
        <a:lstStyle/>
        <a:p>
          <a:endParaRPr lang="ru-RU" dirty="0"/>
        </a:p>
      </dgm:t>
    </dgm:pt>
    <dgm:pt modelId="{DEC97D74-B718-4497-A42A-8A78B3D5BEF9}" type="parTrans" cxnId="{41BDABAF-359E-4828-849F-D6690025299B}">
      <dgm:prSet/>
      <dgm:spPr/>
      <dgm:t>
        <a:bodyPr/>
        <a:lstStyle/>
        <a:p>
          <a:endParaRPr lang="ru-RU"/>
        </a:p>
      </dgm:t>
    </dgm:pt>
    <dgm:pt modelId="{5EFCEA5C-B37E-4CAB-A601-474C28206A1B}" type="sibTrans" cxnId="{41BDABAF-359E-4828-849F-D6690025299B}">
      <dgm:prSet/>
      <dgm:spPr/>
      <dgm:t>
        <a:bodyPr/>
        <a:lstStyle/>
        <a:p>
          <a:endParaRPr lang="ru-RU"/>
        </a:p>
      </dgm:t>
    </dgm:pt>
    <dgm:pt modelId="{B942A978-5207-4999-BFB8-96C57FB23A8C}">
      <dgm:prSet phldrT="[Текст]"/>
      <dgm:spPr/>
      <dgm:t>
        <a:bodyPr/>
        <a:lstStyle/>
        <a:p>
          <a:endParaRPr lang="ru-RU" dirty="0"/>
        </a:p>
      </dgm:t>
    </dgm:pt>
    <dgm:pt modelId="{D390DB49-413D-40A5-9A92-B31A033C45F5}" type="parTrans" cxnId="{58CC195D-446F-405C-9951-E20AD796D37A}">
      <dgm:prSet/>
      <dgm:spPr/>
      <dgm:t>
        <a:bodyPr/>
        <a:lstStyle/>
        <a:p>
          <a:endParaRPr lang="ru-RU"/>
        </a:p>
      </dgm:t>
    </dgm:pt>
    <dgm:pt modelId="{CF77559A-31F0-44F9-B566-32D27D64EC7F}" type="sibTrans" cxnId="{58CC195D-446F-405C-9951-E20AD796D37A}">
      <dgm:prSet/>
      <dgm:spPr/>
      <dgm:t>
        <a:bodyPr/>
        <a:lstStyle/>
        <a:p>
          <a:endParaRPr lang="ru-RU"/>
        </a:p>
      </dgm:t>
    </dgm:pt>
    <dgm:pt modelId="{DF2CFF4B-CD5B-4D9D-ADB7-96F55826E6A4}">
      <dgm:prSet phldrT="[Текст]"/>
      <dgm:spPr/>
      <dgm:t>
        <a:bodyPr/>
        <a:lstStyle/>
        <a:p>
          <a:endParaRPr lang="ru-RU" dirty="0"/>
        </a:p>
      </dgm:t>
    </dgm:pt>
    <dgm:pt modelId="{453355D5-06D5-4E57-A0BC-5EB7E2AA9931}" type="sibTrans" cxnId="{3D36FE95-630E-4F84-8376-4A4E08D94217}">
      <dgm:prSet/>
      <dgm:spPr/>
      <dgm:t>
        <a:bodyPr/>
        <a:lstStyle/>
        <a:p>
          <a:endParaRPr lang="ru-RU"/>
        </a:p>
      </dgm:t>
    </dgm:pt>
    <dgm:pt modelId="{EDECB34C-FD6B-4549-91BC-EC08789D54CA}" type="parTrans" cxnId="{3D36FE95-630E-4F84-8376-4A4E08D94217}">
      <dgm:prSet/>
      <dgm:spPr/>
      <dgm:t>
        <a:bodyPr/>
        <a:lstStyle/>
        <a:p>
          <a:endParaRPr lang="ru-RU"/>
        </a:p>
      </dgm:t>
    </dgm:pt>
    <dgm:pt modelId="{9C56E89B-5A9E-4AE5-A34C-CCFDDA6A9636}" type="pres">
      <dgm:prSet presAssocID="{DBEEA928-AA25-4A39-BC37-DAE5010228C0}" presName="Name0" presStyleCnt="0">
        <dgm:presLayoutVars>
          <dgm:dir/>
          <dgm:resizeHandles val="exact"/>
        </dgm:presLayoutVars>
      </dgm:prSet>
      <dgm:spPr/>
    </dgm:pt>
    <dgm:pt modelId="{82AAC3A0-2262-4BAC-87AC-9CE6FCFA77CD}" type="pres">
      <dgm:prSet presAssocID="{DF2CFF4B-CD5B-4D9D-ADB7-96F55826E6A4}" presName="compNode" presStyleCnt="0"/>
      <dgm:spPr/>
    </dgm:pt>
    <dgm:pt modelId="{D229410C-7AB8-4384-8128-0EAEC4D7B625}" type="pres">
      <dgm:prSet presAssocID="{DF2CFF4B-CD5B-4D9D-ADB7-96F55826E6A4}" presName="pictRect" presStyleLbl="node1" presStyleIdx="0" presStyleCnt="5" custLinFactNeighborX="-1433" custLinFactNeighborY="-165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6A48C89-3177-42BC-9015-66370B2CBB2F}" type="pres">
      <dgm:prSet presAssocID="{DF2CFF4B-CD5B-4D9D-ADB7-96F55826E6A4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BE741B-F827-4729-B8A0-7235291572A6}" type="pres">
      <dgm:prSet presAssocID="{453355D5-06D5-4E57-A0BC-5EB7E2AA9931}" presName="sibTrans" presStyleLbl="sibTrans2D1" presStyleIdx="0" presStyleCnt="0"/>
      <dgm:spPr/>
    </dgm:pt>
    <dgm:pt modelId="{5EF44355-9334-48E1-8356-4ABF1FCE83BF}" type="pres">
      <dgm:prSet presAssocID="{50B28F16-0D1A-4707-B358-6AF413DFE30F}" presName="compNode" presStyleCnt="0"/>
      <dgm:spPr/>
    </dgm:pt>
    <dgm:pt modelId="{83AD6028-01DF-4771-AA74-273131C5AF41}" type="pres">
      <dgm:prSet presAssocID="{50B28F16-0D1A-4707-B358-6AF413DFE30F}" presName="pictRect" presStyleLbl="nod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7E242B1-5453-43D8-9163-D45D0A31B494}" type="pres">
      <dgm:prSet presAssocID="{50B28F16-0D1A-4707-B358-6AF413DFE30F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D47CB9-EDCB-4AB6-8654-8E3BE3F5C581}" type="pres">
      <dgm:prSet presAssocID="{8D7B2213-5466-43B3-A4E1-3F7D1B28CC52}" presName="sibTrans" presStyleLbl="sibTrans2D1" presStyleIdx="0" presStyleCnt="0"/>
      <dgm:spPr/>
    </dgm:pt>
    <dgm:pt modelId="{F2D846CD-40FB-42F1-806B-D0DB8EB365EC}" type="pres">
      <dgm:prSet presAssocID="{8FE02520-2244-498B-8BD1-BCEEB46652B1}" presName="compNode" presStyleCnt="0"/>
      <dgm:spPr/>
    </dgm:pt>
    <dgm:pt modelId="{854177EB-95E6-4EB3-90BE-1C20CEC9B3A2}" type="pres">
      <dgm:prSet presAssocID="{8FE02520-2244-498B-8BD1-BCEEB46652B1}" presName="pictRect" presStyleLbl="node1" presStyleIdx="2" presStyleCnt="5" custLinFactNeighborX="-1067" custLinFactNeighborY="-165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5477FF9-AFA6-4C26-8049-9D2B2B309C15}" type="pres">
      <dgm:prSet presAssocID="{8FE02520-2244-498B-8BD1-BCEEB46652B1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973CF6-C7B4-4A4A-AE27-F3BC81C76264}" type="pres">
      <dgm:prSet presAssocID="{C11F5D91-A0A1-4489-941A-2CC86B79ED48}" presName="sibTrans" presStyleLbl="sibTrans2D1" presStyleIdx="0" presStyleCnt="0"/>
      <dgm:spPr/>
    </dgm:pt>
    <dgm:pt modelId="{CC79466D-02AB-4954-BE38-6B4DA435A029}" type="pres">
      <dgm:prSet presAssocID="{199296D5-2299-449E-9F3F-DBEDE50F4B4C}" presName="compNode" presStyleCnt="0"/>
      <dgm:spPr/>
    </dgm:pt>
    <dgm:pt modelId="{F687BD30-C993-48B3-BA3D-EE23608A7317}" type="pres">
      <dgm:prSet presAssocID="{199296D5-2299-449E-9F3F-DBEDE50F4B4C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772064F-70A5-4CF0-A255-99D011778093}" type="pres">
      <dgm:prSet presAssocID="{199296D5-2299-449E-9F3F-DBEDE50F4B4C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FB60F1-102E-4EB7-AF2C-4BB8537C67C4}" type="pres">
      <dgm:prSet presAssocID="{5EFCEA5C-B37E-4CAB-A601-474C28206A1B}" presName="sibTrans" presStyleLbl="sibTrans2D1" presStyleIdx="0" presStyleCnt="0"/>
      <dgm:spPr/>
    </dgm:pt>
    <dgm:pt modelId="{5857F5F4-7D06-4B62-9D9D-BDCEC4CC5E7A}" type="pres">
      <dgm:prSet presAssocID="{B942A978-5207-4999-BFB8-96C57FB23A8C}" presName="compNode" presStyleCnt="0"/>
      <dgm:spPr/>
    </dgm:pt>
    <dgm:pt modelId="{8F353AE0-13BD-4E21-AE9A-AEA83792CEA3}" type="pres">
      <dgm:prSet presAssocID="{B942A978-5207-4999-BFB8-96C57FB23A8C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91428B58-596E-4BFD-ABE6-FA308B751B43}" type="pres">
      <dgm:prSet presAssocID="{B942A978-5207-4999-BFB8-96C57FB23A8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D36FE95-630E-4F84-8376-4A4E08D94217}" srcId="{DBEEA928-AA25-4A39-BC37-DAE5010228C0}" destId="{DF2CFF4B-CD5B-4D9D-ADB7-96F55826E6A4}" srcOrd="0" destOrd="0" parTransId="{EDECB34C-FD6B-4549-91BC-EC08789D54CA}" sibTransId="{453355D5-06D5-4E57-A0BC-5EB7E2AA9931}"/>
    <dgm:cxn modelId="{BD155162-DDC6-43EE-94C7-DF1C2E66ABEF}" type="presOf" srcId="{DF2CFF4B-CD5B-4D9D-ADB7-96F55826E6A4}" destId="{96A48C89-3177-42BC-9015-66370B2CBB2F}" srcOrd="0" destOrd="0" presId="urn:microsoft.com/office/officeart/2005/8/layout/pList1"/>
    <dgm:cxn modelId="{D1E53108-4F33-480A-9F15-9A7E71821BE6}" type="presOf" srcId="{C11F5D91-A0A1-4489-941A-2CC86B79ED48}" destId="{6A973CF6-C7B4-4A4A-AE27-F3BC81C76264}" srcOrd="0" destOrd="0" presId="urn:microsoft.com/office/officeart/2005/8/layout/pList1"/>
    <dgm:cxn modelId="{58CC195D-446F-405C-9951-E20AD796D37A}" srcId="{DBEEA928-AA25-4A39-BC37-DAE5010228C0}" destId="{B942A978-5207-4999-BFB8-96C57FB23A8C}" srcOrd="4" destOrd="0" parTransId="{D390DB49-413D-40A5-9A92-B31A033C45F5}" sibTransId="{CF77559A-31F0-44F9-B566-32D27D64EC7F}"/>
    <dgm:cxn modelId="{053AB785-5CE0-472B-B782-937252DE12A4}" type="presOf" srcId="{50B28F16-0D1A-4707-B358-6AF413DFE30F}" destId="{67E242B1-5453-43D8-9163-D45D0A31B494}" srcOrd="0" destOrd="0" presId="urn:microsoft.com/office/officeart/2005/8/layout/pList1"/>
    <dgm:cxn modelId="{41BDABAF-359E-4828-849F-D6690025299B}" srcId="{DBEEA928-AA25-4A39-BC37-DAE5010228C0}" destId="{199296D5-2299-449E-9F3F-DBEDE50F4B4C}" srcOrd="3" destOrd="0" parTransId="{DEC97D74-B718-4497-A42A-8A78B3D5BEF9}" sibTransId="{5EFCEA5C-B37E-4CAB-A601-474C28206A1B}"/>
    <dgm:cxn modelId="{6B09903D-D39D-453E-99ED-6D39E9F1DAB4}" type="presOf" srcId="{DBEEA928-AA25-4A39-BC37-DAE5010228C0}" destId="{9C56E89B-5A9E-4AE5-A34C-CCFDDA6A9636}" srcOrd="0" destOrd="0" presId="urn:microsoft.com/office/officeart/2005/8/layout/pList1"/>
    <dgm:cxn modelId="{8FFF039F-6680-4DCC-85E5-5CABF49EB355}" type="presOf" srcId="{5EFCEA5C-B37E-4CAB-A601-474C28206A1B}" destId="{6AFB60F1-102E-4EB7-AF2C-4BB8537C67C4}" srcOrd="0" destOrd="0" presId="urn:microsoft.com/office/officeart/2005/8/layout/pList1"/>
    <dgm:cxn modelId="{7EB87B69-A99B-4A67-8075-417E913A4356}" type="presOf" srcId="{8FE02520-2244-498B-8BD1-BCEEB46652B1}" destId="{25477FF9-AFA6-4C26-8049-9D2B2B309C15}" srcOrd="0" destOrd="0" presId="urn:microsoft.com/office/officeart/2005/8/layout/pList1"/>
    <dgm:cxn modelId="{41DDAA44-A7C6-45D2-9F5E-9D1700724E04}" type="presOf" srcId="{B942A978-5207-4999-BFB8-96C57FB23A8C}" destId="{91428B58-596E-4BFD-ABE6-FA308B751B43}" srcOrd="0" destOrd="0" presId="urn:microsoft.com/office/officeart/2005/8/layout/pList1"/>
    <dgm:cxn modelId="{7FD9EA46-BBD3-4DCD-AE01-5286B657475B}" srcId="{DBEEA928-AA25-4A39-BC37-DAE5010228C0}" destId="{50B28F16-0D1A-4707-B358-6AF413DFE30F}" srcOrd="1" destOrd="0" parTransId="{8C27D936-C97E-49B2-8918-D866EC092B17}" sibTransId="{8D7B2213-5466-43B3-A4E1-3F7D1B28CC52}"/>
    <dgm:cxn modelId="{6146DFE8-9053-41C0-95BB-7027D4F8D23F}" srcId="{DBEEA928-AA25-4A39-BC37-DAE5010228C0}" destId="{8FE02520-2244-498B-8BD1-BCEEB46652B1}" srcOrd="2" destOrd="0" parTransId="{F6C42DF7-177B-4B05-AF52-755FA361C7D9}" sibTransId="{C11F5D91-A0A1-4489-941A-2CC86B79ED48}"/>
    <dgm:cxn modelId="{F6810ABC-C5C5-4DBA-8559-6254CD6448AD}" type="presOf" srcId="{199296D5-2299-449E-9F3F-DBEDE50F4B4C}" destId="{3772064F-70A5-4CF0-A255-99D011778093}" srcOrd="0" destOrd="0" presId="urn:microsoft.com/office/officeart/2005/8/layout/pList1"/>
    <dgm:cxn modelId="{63590548-9A84-4D3A-8383-FE61664C22E7}" type="presOf" srcId="{8D7B2213-5466-43B3-A4E1-3F7D1B28CC52}" destId="{0DD47CB9-EDCB-4AB6-8654-8E3BE3F5C581}" srcOrd="0" destOrd="0" presId="urn:microsoft.com/office/officeart/2005/8/layout/pList1"/>
    <dgm:cxn modelId="{B289E135-ED36-49D8-ABD0-5357A7969EE1}" type="presOf" srcId="{453355D5-06D5-4E57-A0BC-5EB7E2AA9931}" destId="{99BE741B-F827-4729-B8A0-7235291572A6}" srcOrd="0" destOrd="0" presId="urn:microsoft.com/office/officeart/2005/8/layout/pList1"/>
    <dgm:cxn modelId="{4191847A-D5AB-4CED-9805-5171FD2EEC43}" type="presParOf" srcId="{9C56E89B-5A9E-4AE5-A34C-CCFDDA6A9636}" destId="{82AAC3A0-2262-4BAC-87AC-9CE6FCFA77CD}" srcOrd="0" destOrd="0" presId="urn:microsoft.com/office/officeart/2005/8/layout/pList1"/>
    <dgm:cxn modelId="{7D71E1B8-1153-439C-8734-C0E4C4F67ABE}" type="presParOf" srcId="{82AAC3A0-2262-4BAC-87AC-9CE6FCFA77CD}" destId="{D229410C-7AB8-4384-8128-0EAEC4D7B625}" srcOrd="0" destOrd="0" presId="urn:microsoft.com/office/officeart/2005/8/layout/pList1"/>
    <dgm:cxn modelId="{357DD33B-F9A7-46F5-BD3D-6CE7EF35555E}" type="presParOf" srcId="{82AAC3A0-2262-4BAC-87AC-9CE6FCFA77CD}" destId="{96A48C89-3177-42BC-9015-66370B2CBB2F}" srcOrd="1" destOrd="0" presId="urn:microsoft.com/office/officeart/2005/8/layout/pList1"/>
    <dgm:cxn modelId="{45BAA6E8-1717-438B-8C6D-497381A924D6}" type="presParOf" srcId="{9C56E89B-5A9E-4AE5-A34C-CCFDDA6A9636}" destId="{99BE741B-F827-4729-B8A0-7235291572A6}" srcOrd="1" destOrd="0" presId="urn:microsoft.com/office/officeart/2005/8/layout/pList1"/>
    <dgm:cxn modelId="{862D334A-9CBC-4174-8C05-4D119A200010}" type="presParOf" srcId="{9C56E89B-5A9E-4AE5-A34C-CCFDDA6A9636}" destId="{5EF44355-9334-48E1-8356-4ABF1FCE83BF}" srcOrd="2" destOrd="0" presId="urn:microsoft.com/office/officeart/2005/8/layout/pList1"/>
    <dgm:cxn modelId="{1EA7C119-C280-413B-987B-33DD7C145B85}" type="presParOf" srcId="{5EF44355-9334-48E1-8356-4ABF1FCE83BF}" destId="{83AD6028-01DF-4771-AA74-273131C5AF41}" srcOrd="0" destOrd="0" presId="urn:microsoft.com/office/officeart/2005/8/layout/pList1"/>
    <dgm:cxn modelId="{8917E667-A755-4CAF-8DBE-9A0BB2010D2A}" type="presParOf" srcId="{5EF44355-9334-48E1-8356-4ABF1FCE83BF}" destId="{67E242B1-5453-43D8-9163-D45D0A31B494}" srcOrd="1" destOrd="0" presId="urn:microsoft.com/office/officeart/2005/8/layout/pList1"/>
    <dgm:cxn modelId="{D05B1D38-5B7A-499F-8683-1CCFBCD46805}" type="presParOf" srcId="{9C56E89B-5A9E-4AE5-A34C-CCFDDA6A9636}" destId="{0DD47CB9-EDCB-4AB6-8654-8E3BE3F5C581}" srcOrd="3" destOrd="0" presId="urn:microsoft.com/office/officeart/2005/8/layout/pList1"/>
    <dgm:cxn modelId="{1445428A-A7E0-4A19-A0D6-FAE638D32C4F}" type="presParOf" srcId="{9C56E89B-5A9E-4AE5-A34C-CCFDDA6A9636}" destId="{F2D846CD-40FB-42F1-806B-D0DB8EB365EC}" srcOrd="4" destOrd="0" presId="urn:microsoft.com/office/officeart/2005/8/layout/pList1"/>
    <dgm:cxn modelId="{1BA9A021-FBFF-45F2-A8CE-8970D7C3ED5F}" type="presParOf" srcId="{F2D846CD-40FB-42F1-806B-D0DB8EB365EC}" destId="{854177EB-95E6-4EB3-90BE-1C20CEC9B3A2}" srcOrd="0" destOrd="0" presId="urn:microsoft.com/office/officeart/2005/8/layout/pList1"/>
    <dgm:cxn modelId="{524AC6CC-7CCC-42EB-B642-C869965FA885}" type="presParOf" srcId="{F2D846CD-40FB-42F1-806B-D0DB8EB365EC}" destId="{25477FF9-AFA6-4C26-8049-9D2B2B309C15}" srcOrd="1" destOrd="0" presId="urn:microsoft.com/office/officeart/2005/8/layout/pList1"/>
    <dgm:cxn modelId="{FA0BE98C-3D05-447E-B242-42E332EC9250}" type="presParOf" srcId="{9C56E89B-5A9E-4AE5-A34C-CCFDDA6A9636}" destId="{6A973CF6-C7B4-4A4A-AE27-F3BC81C76264}" srcOrd="5" destOrd="0" presId="urn:microsoft.com/office/officeart/2005/8/layout/pList1"/>
    <dgm:cxn modelId="{628B3896-4B5D-43E4-864C-71C2EFF8215A}" type="presParOf" srcId="{9C56E89B-5A9E-4AE5-A34C-CCFDDA6A9636}" destId="{CC79466D-02AB-4954-BE38-6B4DA435A029}" srcOrd="6" destOrd="0" presId="urn:microsoft.com/office/officeart/2005/8/layout/pList1"/>
    <dgm:cxn modelId="{07DEED41-EDA9-4783-B45E-A221AD3386AA}" type="presParOf" srcId="{CC79466D-02AB-4954-BE38-6B4DA435A029}" destId="{F687BD30-C993-48B3-BA3D-EE23608A7317}" srcOrd="0" destOrd="0" presId="urn:microsoft.com/office/officeart/2005/8/layout/pList1"/>
    <dgm:cxn modelId="{373FBAF2-14DD-405C-B63A-EDD6CE5FCB8D}" type="presParOf" srcId="{CC79466D-02AB-4954-BE38-6B4DA435A029}" destId="{3772064F-70A5-4CF0-A255-99D011778093}" srcOrd="1" destOrd="0" presId="urn:microsoft.com/office/officeart/2005/8/layout/pList1"/>
    <dgm:cxn modelId="{7DB458EC-9F57-499C-B7E9-973CAD5CF8E1}" type="presParOf" srcId="{9C56E89B-5A9E-4AE5-A34C-CCFDDA6A9636}" destId="{6AFB60F1-102E-4EB7-AF2C-4BB8537C67C4}" srcOrd="7" destOrd="0" presId="urn:microsoft.com/office/officeart/2005/8/layout/pList1"/>
    <dgm:cxn modelId="{1D275349-7DA6-4ECE-A8DF-2529AE2DE7BE}" type="presParOf" srcId="{9C56E89B-5A9E-4AE5-A34C-CCFDDA6A9636}" destId="{5857F5F4-7D06-4B62-9D9D-BDCEC4CC5E7A}" srcOrd="8" destOrd="0" presId="urn:microsoft.com/office/officeart/2005/8/layout/pList1"/>
    <dgm:cxn modelId="{33C1706B-BBBE-47C7-A439-FD306B523454}" type="presParOf" srcId="{5857F5F4-7D06-4B62-9D9D-BDCEC4CC5E7A}" destId="{8F353AE0-13BD-4E21-AE9A-AEA83792CEA3}" srcOrd="0" destOrd="0" presId="urn:microsoft.com/office/officeart/2005/8/layout/pList1"/>
    <dgm:cxn modelId="{43D6ACE3-F194-44F1-92BF-8E3FC5884CBC}" type="presParOf" srcId="{5857F5F4-7D06-4B62-9D9D-BDCEC4CC5E7A}" destId="{91428B58-596E-4BFD-ABE6-FA308B751B4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947A4E-A492-415D-AD6A-031410C2369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69FFBF-35F7-47B0-A5E9-F4EFDE14156F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EDE52505-11D4-4BD3-8A69-B1D511A046E6}" type="parTrans" cxnId="{BDC2BDEA-62B7-41BA-8CCF-DFA6576B1BBA}">
      <dgm:prSet/>
      <dgm:spPr/>
      <dgm:t>
        <a:bodyPr/>
        <a:lstStyle/>
        <a:p>
          <a:endParaRPr lang="ru-RU"/>
        </a:p>
      </dgm:t>
    </dgm:pt>
    <dgm:pt modelId="{A82EEF4E-7E7D-48C9-9D8D-3B2764447B9A}" type="sibTrans" cxnId="{BDC2BDEA-62B7-41BA-8CCF-DFA6576B1BBA}">
      <dgm:prSet/>
      <dgm:spPr/>
      <dgm:t>
        <a:bodyPr/>
        <a:lstStyle/>
        <a:p>
          <a:endParaRPr lang="ru-RU"/>
        </a:p>
      </dgm:t>
    </dgm:pt>
    <dgm:pt modelId="{ED61BADA-3E83-4F64-8E20-FBF9B69C544D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13C43B1B-DDBC-4F0F-BA23-C6A8AA01D5CF}" type="parTrans" cxnId="{7482E8BE-9E5D-48E8-A194-CF9806BCD8EA}">
      <dgm:prSet/>
      <dgm:spPr/>
      <dgm:t>
        <a:bodyPr/>
        <a:lstStyle/>
        <a:p>
          <a:endParaRPr lang="ru-RU"/>
        </a:p>
      </dgm:t>
    </dgm:pt>
    <dgm:pt modelId="{8BF8E626-C983-4171-A1D3-A36BF8F4B35C}" type="sibTrans" cxnId="{7482E8BE-9E5D-48E8-A194-CF9806BCD8EA}">
      <dgm:prSet/>
      <dgm:spPr/>
      <dgm:t>
        <a:bodyPr/>
        <a:lstStyle/>
        <a:p>
          <a:endParaRPr lang="ru-RU"/>
        </a:p>
      </dgm:t>
    </dgm:pt>
    <dgm:pt modelId="{BBC25AAE-A9D8-4A63-99B1-315431412D3C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EBD84EE9-AA35-45C3-A29E-77F7C1220F59}" type="parTrans" cxnId="{DB23A7C9-EF32-4546-AD59-BD2330A593E3}">
      <dgm:prSet/>
      <dgm:spPr/>
      <dgm:t>
        <a:bodyPr/>
        <a:lstStyle/>
        <a:p>
          <a:endParaRPr lang="ru-RU"/>
        </a:p>
      </dgm:t>
    </dgm:pt>
    <dgm:pt modelId="{6D7B64C1-9722-4681-A3C4-D6CC54CA9FA7}" type="sibTrans" cxnId="{DB23A7C9-EF32-4546-AD59-BD2330A593E3}">
      <dgm:prSet/>
      <dgm:spPr/>
      <dgm:t>
        <a:bodyPr/>
        <a:lstStyle/>
        <a:p>
          <a:endParaRPr lang="ru-RU"/>
        </a:p>
      </dgm:t>
    </dgm:pt>
    <dgm:pt modelId="{7A1B6165-5C2B-450A-B49E-E2D7E0039431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2BC9E976-2E14-4597-8DB1-7098FDB83676}" type="parTrans" cxnId="{1F41D720-0373-4DF0-934C-95FBD1866232}">
      <dgm:prSet/>
      <dgm:spPr/>
      <dgm:t>
        <a:bodyPr/>
        <a:lstStyle/>
        <a:p>
          <a:endParaRPr lang="ru-RU"/>
        </a:p>
      </dgm:t>
    </dgm:pt>
    <dgm:pt modelId="{C1F65E01-CF69-46A9-BDD8-C594E47A62B3}" type="sibTrans" cxnId="{1F41D720-0373-4DF0-934C-95FBD1866232}">
      <dgm:prSet/>
      <dgm:spPr/>
      <dgm:t>
        <a:bodyPr/>
        <a:lstStyle/>
        <a:p>
          <a:endParaRPr lang="ru-RU"/>
        </a:p>
      </dgm:t>
    </dgm:pt>
    <dgm:pt modelId="{73CE7308-A7FC-4CFC-B79F-C6AFF02CB677}" type="pres">
      <dgm:prSet presAssocID="{C3947A4E-A492-415D-AD6A-031410C23692}" presName="Name0" presStyleCnt="0">
        <dgm:presLayoutVars>
          <dgm:dir/>
          <dgm:resizeHandles val="exact"/>
        </dgm:presLayoutVars>
      </dgm:prSet>
      <dgm:spPr/>
    </dgm:pt>
    <dgm:pt modelId="{14C172AE-57D5-4CAD-9FA7-A23E88195D9A}" type="pres">
      <dgm:prSet presAssocID="{1669FFBF-35F7-47B0-A5E9-F4EFDE14156F}" presName="compNode" presStyleCnt="0"/>
      <dgm:spPr/>
    </dgm:pt>
    <dgm:pt modelId="{1FDD9ABB-D08B-4970-85F1-3EA7808B1CE4}" type="pres">
      <dgm:prSet presAssocID="{1669FFBF-35F7-47B0-A5E9-F4EFDE14156F}" presName="pictRect" presStyleLbl="node1" presStyleIdx="0" presStyleCnt="4" custLinFactNeighborX="-210" custLinFactNeighborY="-7120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8994BAC-1FD0-4A89-B9C9-D3C52973F1E4}" type="pres">
      <dgm:prSet presAssocID="{1669FFBF-35F7-47B0-A5E9-F4EFDE14156F}" presName="textRect" presStyleLbl="revTx" presStyleIdx="0" presStyleCnt="4">
        <dgm:presLayoutVars>
          <dgm:bulletEnabled val="1"/>
        </dgm:presLayoutVars>
      </dgm:prSet>
      <dgm:spPr/>
    </dgm:pt>
    <dgm:pt modelId="{585D8EDD-8B45-441A-924F-BCDF072BBE40}" type="pres">
      <dgm:prSet presAssocID="{A82EEF4E-7E7D-48C9-9D8D-3B2764447B9A}" presName="sibTrans" presStyleLbl="sibTrans2D1" presStyleIdx="0" presStyleCnt="0"/>
      <dgm:spPr/>
    </dgm:pt>
    <dgm:pt modelId="{BF559F41-97F9-45D7-B834-1CB0B7E1C07A}" type="pres">
      <dgm:prSet presAssocID="{ED61BADA-3E83-4F64-8E20-FBF9B69C544D}" presName="compNode" presStyleCnt="0"/>
      <dgm:spPr/>
    </dgm:pt>
    <dgm:pt modelId="{431FB11A-6D41-4780-90CB-5D5825C2B701}" type="pres">
      <dgm:prSet presAssocID="{ED61BADA-3E83-4F64-8E20-FBF9B69C544D}" presName="pictRect" presStyleLbl="node1" presStyleIdx="1" presStyleCnt="4" custLinFactX="-10214" custLinFactY="5902" custLinFactNeighborX="-100000" custLinFactNeighborY="10000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2D0B688-1239-40A7-8782-9820121D0AD9}" type="pres">
      <dgm:prSet presAssocID="{ED61BADA-3E83-4F64-8E20-FBF9B69C544D}" presName="textRect" presStyleLbl="revTx" presStyleIdx="1" presStyleCnt="4">
        <dgm:presLayoutVars>
          <dgm:bulletEnabled val="1"/>
        </dgm:presLayoutVars>
      </dgm:prSet>
      <dgm:spPr/>
    </dgm:pt>
    <dgm:pt modelId="{E8928988-806F-490F-ABDC-3E5E19A9D97A}" type="pres">
      <dgm:prSet presAssocID="{8BF8E626-C983-4171-A1D3-A36BF8F4B35C}" presName="sibTrans" presStyleLbl="sibTrans2D1" presStyleIdx="0" presStyleCnt="0"/>
      <dgm:spPr/>
    </dgm:pt>
    <dgm:pt modelId="{221CE5C0-95BA-4453-BBF2-92228299AC55}" type="pres">
      <dgm:prSet presAssocID="{BBC25AAE-A9D8-4A63-99B1-315431412D3C}" presName="compNode" presStyleCnt="0"/>
      <dgm:spPr/>
    </dgm:pt>
    <dgm:pt modelId="{C0911F84-333F-4FB7-98D6-C265A6B745DC}" type="pres">
      <dgm:prSet presAssocID="{BBC25AAE-A9D8-4A63-99B1-315431412D3C}" presName="pictRect" presStyleLbl="node1" presStyleIdx="2" presStyleCnt="4" custLinFactX="10214" custLinFactNeighborX="100000" custLinFactNeighborY="-7120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27CA154-444B-490D-8EF5-B04EE65B8678}" type="pres">
      <dgm:prSet presAssocID="{BBC25AAE-A9D8-4A63-99B1-315431412D3C}" presName="textRect" presStyleLbl="revTx" presStyleIdx="2" presStyleCnt="4">
        <dgm:presLayoutVars>
          <dgm:bulletEnabled val="1"/>
        </dgm:presLayoutVars>
      </dgm:prSet>
      <dgm:spPr/>
    </dgm:pt>
    <dgm:pt modelId="{7319647B-2891-458A-81B6-E4EE9067EDA9}" type="pres">
      <dgm:prSet presAssocID="{6D7B64C1-9722-4681-A3C4-D6CC54CA9FA7}" presName="sibTrans" presStyleLbl="sibTrans2D1" presStyleIdx="0" presStyleCnt="0"/>
      <dgm:spPr/>
    </dgm:pt>
    <dgm:pt modelId="{80F80163-1A2B-43BC-BB59-5EB1D8651BF2}" type="pres">
      <dgm:prSet presAssocID="{7A1B6165-5C2B-450A-B49E-E2D7E0039431}" presName="compNode" presStyleCnt="0"/>
      <dgm:spPr/>
    </dgm:pt>
    <dgm:pt modelId="{B1DA0E28-DC83-4006-86CD-AA02AE509A59}" type="pres">
      <dgm:prSet presAssocID="{7A1B6165-5C2B-450A-B49E-E2D7E0039431}" presName="pictRect" presStyleLbl="node1" presStyleIdx="3" presStyleCnt="4" custLinFactY="5902" custLinFactNeighborX="210" custLinFactNeighborY="100000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3BCAAA4-5F1E-4700-BAA2-C25BF94665A3}" type="pres">
      <dgm:prSet presAssocID="{7A1B6165-5C2B-450A-B49E-E2D7E003943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10189B92-8DEA-46C6-A41E-69ACFD740310}" type="presOf" srcId="{ED61BADA-3E83-4F64-8E20-FBF9B69C544D}" destId="{52D0B688-1239-40A7-8782-9820121D0AD9}" srcOrd="0" destOrd="0" presId="urn:microsoft.com/office/officeart/2005/8/layout/pList1"/>
    <dgm:cxn modelId="{BDC2BDEA-62B7-41BA-8CCF-DFA6576B1BBA}" srcId="{C3947A4E-A492-415D-AD6A-031410C23692}" destId="{1669FFBF-35F7-47B0-A5E9-F4EFDE14156F}" srcOrd="0" destOrd="0" parTransId="{EDE52505-11D4-4BD3-8A69-B1D511A046E6}" sibTransId="{A82EEF4E-7E7D-48C9-9D8D-3B2764447B9A}"/>
    <dgm:cxn modelId="{4E2FBDF9-198B-4ECE-803C-F407894DB0CB}" type="presOf" srcId="{A82EEF4E-7E7D-48C9-9D8D-3B2764447B9A}" destId="{585D8EDD-8B45-441A-924F-BCDF072BBE40}" srcOrd="0" destOrd="0" presId="urn:microsoft.com/office/officeart/2005/8/layout/pList1"/>
    <dgm:cxn modelId="{DB23A7C9-EF32-4546-AD59-BD2330A593E3}" srcId="{C3947A4E-A492-415D-AD6A-031410C23692}" destId="{BBC25AAE-A9D8-4A63-99B1-315431412D3C}" srcOrd="2" destOrd="0" parTransId="{EBD84EE9-AA35-45C3-A29E-77F7C1220F59}" sibTransId="{6D7B64C1-9722-4681-A3C4-D6CC54CA9FA7}"/>
    <dgm:cxn modelId="{F600CA84-061D-44A5-9661-71BC3B3B8D62}" type="presOf" srcId="{7A1B6165-5C2B-450A-B49E-E2D7E0039431}" destId="{A3BCAAA4-5F1E-4700-BAA2-C25BF94665A3}" srcOrd="0" destOrd="0" presId="urn:microsoft.com/office/officeart/2005/8/layout/pList1"/>
    <dgm:cxn modelId="{1F41D720-0373-4DF0-934C-95FBD1866232}" srcId="{C3947A4E-A492-415D-AD6A-031410C23692}" destId="{7A1B6165-5C2B-450A-B49E-E2D7E0039431}" srcOrd="3" destOrd="0" parTransId="{2BC9E976-2E14-4597-8DB1-7098FDB83676}" sibTransId="{C1F65E01-CF69-46A9-BDD8-C594E47A62B3}"/>
    <dgm:cxn modelId="{0707191A-D251-4186-A88D-75D5A1B1C4CE}" type="presOf" srcId="{6D7B64C1-9722-4681-A3C4-D6CC54CA9FA7}" destId="{7319647B-2891-458A-81B6-E4EE9067EDA9}" srcOrd="0" destOrd="0" presId="urn:microsoft.com/office/officeart/2005/8/layout/pList1"/>
    <dgm:cxn modelId="{2443B646-11FF-482A-A4E9-019C04C3261D}" type="presOf" srcId="{C3947A4E-A492-415D-AD6A-031410C23692}" destId="{73CE7308-A7FC-4CFC-B79F-C6AFF02CB677}" srcOrd="0" destOrd="0" presId="urn:microsoft.com/office/officeart/2005/8/layout/pList1"/>
    <dgm:cxn modelId="{7482E8BE-9E5D-48E8-A194-CF9806BCD8EA}" srcId="{C3947A4E-A492-415D-AD6A-031410C23692}" destId="{ED61BADA-3E83-4F64-8E20-FBF9B69C544D}" srcOrd="1" destOrd="0" parTransId="{13C43B1B-DDBC-4F0F-BA23-C6A8AA01D5CF}" sibTransId="{8BF8E626-C983-4171-A1D3-A36BF8F4B35C}"/>
    <dgm:cxn modelId="{D2292F4B-95FF-40CC-B637-F12F4B92803B}" type="presOf" srcId="{1669FFBF-35F7-47B0-A5E9-F4EFDE14156F}" destId="{A8994BAC-1FD0-4A89-B9C9-D3C52973F1E4}" srcOrd="0" destOrd="0" presId="urn:microsoft.com/office/officeart/2005/8/layout/pList1"/>
    <dgm:cxn modelId="{729B78F4-FDA1-4243-8501-8CB1F14E1C61}" type="presOf" srcId="{8BF8E626-C983-4171-A1D3-A36BF8F4B35C}" destId="{E8928988-806F-490F-ABDC-3E5E19A9D97A}" srcOrd="0" destOrd="0" presId="urn:microsoft.com/office/officeart/2005/8/layout/pList1"/>
    <dgm:cxn modelId="{EB11551A-CBA6-4CCE-A8B6-9F45CA5B982A}" type="presOf" srcId="{BBC25AAE-A9D8-4A63-99B1-315431412D3C}" destId="{C27CA154-444B-490D-8EF5-B04EE65B8678}" srcOrd="0" destOrd="0" presId="urn:microsoft.com/office/officeart/2005/8/layout/pList1"/>
    <dgm:cxn modelId="{AB5E4C05-792E-4FFF-9298-47D084394150}" type="presParOf" srcId="{73CE7308-A7FC-4CFC-B79F-C6AFF02CB677}" destId="{14C172AE-57D5-4CAD-9FA7-A23E88195D9A}" srcOrd="0" destOrd="0" presId="urn:microsoft.com/office/officeart/2005/8/layout/pList1"/>
    <dgm:cxn modelId="{68D0177E-D3ED-48A7-97DB-02F23A7F1C3B}" type="presParOf" srcId="{14C172AE-57D5-4CAD-9FA7-A23E88195D9A}" destId="{1FDD9ABB-D08B-4970-85F1-3EA7808B1CE4}" srcOrd="0" destOrd="0" presId="urn:microsoft.com/office/officeart/2005/8/layout/pList1"/>
    <dgm:cxn modelId="{AF66D7F0-7E95-455F-97BA-4C6AD7A49176}" type="presParOf" srcId="{14C172AE-57D5-4CAD-9FA7-A23E88195D9A}" destId="{A8994BAC-1FD0-4A89-B9C9-D3C52973F1E4}" srcOrd="1" destOrd="0" presId="urn:microsoft.com/office/officeart/2005/8/layout/pList1"/>
    <dgm:cxn modelId="{2A958BC7-C825-4FD7-9C18-CE3FBA95CD65}" type="presParOf" srcId="{73CE7308-A7FC-4CFC-B79F-C6AFF02CB677}" destId="{585D8EDD-8B45-441A-924F-BCDF072BBE40}" srcOrd="1" destOrd="0" presId="urn:microsoft.com/office/officeart/2005/8/layout/pList1"/>
    <dgm:cxn modelId="{3A886AC5-1427-4B34-9AFB-5E34987D78E4}" type="presParOf" srcId="{73CE7308-A7FC-4CFC-B79F-C6AFF02CB677}" destId="{BF559F41-97F9-45D7-B834-1CB0B7E1C07A}" srcOrd="2" destOrd="0" presId="urn:microsoft.com/office/officeart/2005/8/layout/pList1"/>
    <dgm:cxn modelId="{FECF6541-AD34-46BC-A6F9-34E533CD1C00}" type="presParOf" srcId="{BF559F41-97F9-45D7-B834-1CB0B7E1C07A}" destId="{431FB11A-6D41-4780-90CB-5D5825C2B701}" srcOrd="0" destOrd="0" presId="urn:microsoft.com/office/officeart/2005/8/layout/pList1"/>
    <dgm:cxn modelId="{F805445A-8D07-4E43-9D21-AB581B6E2CE2}" type="presParOf" srcId="{BF559F41-97F9-45D7-B834-1CB0B7E1C07A}" destId="{52D0B688-1239-40A7-8782-9820121D0AD9}" srcOrd="1" destOrd="0" presId="urn:microsoft.com/office/officeart/2005/8/layout/pList1"/>
    <dgm:cxn modelId="{FE2EBFEC-5D17-4E9E-B078-37615856D0C5}" type="presParOf" srcId="{73CE7308-A7FC-4CFC-B79F-C6AFF02CB677}" destId="{E8928988-806F-490F-ABDC-3E5E19A9D97A}" srcOrd="3" destOrd="0" presId="urn:microsoft.com/office/officeart/2005/8/layout/pList1"/>
    <dgm:cxn modelId="{75F36147-4E97-4269-800E-1388826701F2}" type="presParOf" srcId="{73CE7308-A7FC-4CFC-B79F-C6AFF02CB677}" destId="{221CE5C0-95BA-4453-BBF2-92228299AC55}" srcOrd="4" destOrd="0" presId="urn:microsoft.com/office/officeart/2005/8/layout/pList1"/>
    <dgm:cxn modelId="{E3AD7CE4-2EF7-4F00-81C9-82A24E6A82F3}" type="presParOf" srcId="{221CE5C0-95BA-4453-BBF2-92228299AC55}" destId="{C0911F84-333F-4FB7-98D6-C265A6B745DC}" srcOrd="0" destOrd="0" presId="urn:microsoft.com/office/officeart/2005/8/layout/pList1"/>
    <dgm:cxn modelId="{33AE41FF-2021-4C5B-9F24-ECA9E35760CF}" type="presParOf" srcId="{221CE5C0-95BA-4453-BBF2-92228299AC55}" destId="{C27CA154-444B-490D-8EF5-B04EE65B8678}" srcOrd="1" destOrd="0" presId="urn:microsoft.com/office/officeart/2005/8/layout/pList1"/>
    <dgm:cxn modelId="{3EE7489A-41A9-4D75-AA47-98C983A4A456}" type="presParOf" srcId="{73CE7308-A7FC-4CFC-B79F-C6AFF02CB677}" destId="{7319647B-2891-458A-81B6-E4EE9067EDA9}" srcOrd="5" destOrd="0" presId="urn:microsoft.com/office/officeart/2005/8/layout/pList1"/>
    <dgm:cxn modelId="{EE925D76-AFF9-46D3-B5AD-CDFF0D820EC8}" type="presParOf" srcId="{73CE7308-A7FC-4CFC-B79F-C6AFF02CB677}" destId="{80F80163-1A2B-43BC-BB59-5EB1D8651BF2}" srcOrd="6" destOrd="0" presId="urn:microsoft.com/office/officeart/2005/8/layout/pList1"/>
    <dgm:cxn modelId="{F1A4A51A-3274-4B2B-B097-2A9C1C93207D}" type="presParOf" srcId="{80F80163-1A2B-43BC-BB59-5EB1D8651BF2}" destId="{B1DA0E28-DC83-4006-86CD-AA02AE509A59}" srcOrd="0" destOrd="0" presId="urn:microsoft.com/office/officeart/2005/8/layout/pList1"/>
    <dgm:cxn modelId="{32BF02F1-EECA-4A26-8BF7-8982C3760134}" type="presParOf" srcId="{80F80163-1A2B-43BC-BB59-5EB1D8651BF2}" destId="{A3BCAAA4-5F1E-4700-BAA2-C25BF94665A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E4151F-E6A7-4492-A189-5C54E3A8B1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57429E-1F2F-4BFB-A153-8250F5ADEE73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8D35D14E-E95F-44A5-BF8E-F2C7577ED07A}" type="parTrans" cxnId="{1C675F83-8210-4DA7-8FB2-981EEB15859B}">
      <dgm:prSet/>
      <dgm:spPr/>
      <dgm:t>
        <a:bodyPr/>
        <a:lstStyle/>
        <a:p>
          <a:endParaRPr lang="ru-RU"/>
        </a:p>
      </dgm:t>
    </dgm:pt>
    <dgm:pt modelId="{C1A51B5D-0F3F-4FDE-98B2-47E61A8C65C4}" type="sibTrans" cxnId="{1C675F83-8210-4DA7-8FB2-981EEB15859B}">
      <dgm:prSet/>
      <dgm:spPr/>
      <dgm:t>
        <a:bodyPr/>
        <a:lstStyle/>
        <a:p>
          <a:endParaRPr lang="ru-RU"/>
        </a:p>
      </dgm:t>
    </dgm:pt>
    <dgm:pt modelId="{01408D9B-1319-4455-B1DA-F5FB1CD57BB4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D9A238B7-7DC3-41B8-AABB-BB4CBEABF5CD}" type="parTrans" cxnId="{0823AFDF-2FBE-4DDA-9A08-9E842A826E5D}">
      <dgm:prSet/>
      <dgm:spPr/>
      <dgm:t>
        <a:bodyPr/>
        <a:lstStyle/>
        <a:p>
          <a:endParaRPr lang="ru-RU"/>
        </a:p>
      </dgm:t>
    </dgm:pt>
    <dgm:pt modelId="{5B400F78-5DA0-40C7-8462-16E50019E81D}" type="sibTrans" cxnId="{0823AFDF-2FBE-4DDA-9A08-9E842A826E5D}">
      <dgm:prSet/>
      <dgm:spPr/>
      <dgm:t>
        <a:bodyPr/>
        <a:lstStyle/>
        <a:p>
          <a:endParaRPr lang="ru-RU"/>
        </a:p>
      </dgm:t>
    </dgm:pt>
    <dgm:pt modelId="{17B7A86B-8901-42D6-B0B8-82EFE7BFA82F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3AF24B66-D433-4E07-BFD2-86EAFD7E8796}" type="parTrans" cxnId="{6D77D35A-1E4D-4BA1-B276-FEFC68E876B2}">
      <dgm:prSet/>
      <dgm:spPr/>
      <dgm:t>
        <a:bodyPr/>
        <a:lstStyle/>
        <a:p>
          <a:endParaRPr lang="ru-RU"/>
        </a:p>
      </dgm:t>
    </dgm:pt>
    <dgm:pt modelId="{B7F82E5E-07B7-4302-BA07-54A9207DB9FA}" type="sibTrans" cxnId="{6D77D35A-1E4D-4BA1-B276-FEFC68E876B2}">
      <dgm:prSet/>
      <dgm:spPr/>
      <dgm:t>
        <a:bodyPr/>
        <a:lstStyle/>
        <a:p>
          <a:endParaRPr lang="ru-RU"/>
        </a:p>
      </dgm:t>
    </dgm:pt>
    <dgm:pt modelId="{AB017F20-7E96-4E5D-92CC-F1539D0DCF7A}">
      <dgm:prSet phldrT="[Текст]"/>
      <dgm:spPr/>
      <dgm:t>
        <a:bodyPr/>
        <a:lstStyle/>
        <a:p>
          <a:r>
            <a:rPr lang="ro-RO" dirty="0" smtClean="0"/>
            <a:t> </a:t>
          </a:r>
          <a:endParaRPr lang="ru-RU" dirty="0"/>
        </a:p>
      </dgm:t>
    </dgm:pt>
    <dgm:pt modelId="{94901B00-F6F7-4D01-838F-B80EA25749DE}" type="parTrans" cxnId="{E8578CC3-96D6-467A-B9EA-B061AAD2BE01}">
      <dgm:prSet/>
      <dgm:spPr/>
      <dgm:t>
        <a:bodyPr/>
        <a:lstStyle/>
        <a:p>
          <a:endParaRPr lang="ru-RU"/>
        </a:p>
      </dgm:t>
    </dgm:pt>
    <dgm:pt modelId="{A1065ABA-802E-44A6-AAC8-02FAC7BC7545}" type="sibTrans" cxnId="{E8578CC3-96D6-467A-B9EA-B061AAD2BE01}">
      <dgm:prSet/>
      <dgm:spPr/>
      <dgm:t>
        <a:bodyPr/>
        <a:lstStyle/>
        <a:p>
          <a:endParaRPr lang="ru-RU"/>
        </a:p>
      </dgm:t>
    </dgm:pt>
    <dgm:pt modelId="{2A2C864E-0E6A-4C97-B22E-B69327CF756F}" type="pres">
      <dgm:prSet presAssocID="{FAE4151F-E6A7-4492-A189-5C54E3A8B16D}" presName="Name0" presStyleCnt="0">
        <dgm:presLayoutVars>
          <dgm:dir/>
          <dgm:resizeHandles val="exact"/>
        </dgm:presLayoutVars>
      </dgm:prSet>
      <dgm:spPr/>
    </dgm:pt>
    <dgm:pt modelId="{45C51732-4100-4343-80A5-F9C6CE95299A}" type="pres">
      <dgm:prSet presAssocID="{6357429E-1F2F-4BFB-A153-8250F5ADEE73}" presName="compNode" presStyleCnt="0"/>
      <dgm:spPr/>
    </dgm:pt>
    <dgm:pt modelId="{70A27442-06A7-4A30-B122-89607830927F}" type="pres">
      <dgm:prSet presAssocID="{6357429E-1F2F-4BFB-A153-8250F5ADEE73}" presName="pictRect" presStyleLbl="node1" presStyleIdx="0" presStyleCnt="4" custLinFactNeighborX="-26522" custLinFactNeighborY="1220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6CB050E-6758-4694-B7CB-D12240E706A6}" type="pres">
      <dgm:prSet presAssocID="{6357429E-1F2F-4BFB-A153-8250F5ADEE73}" presName="textRect" presStyleLbl="revTx" presStyleIdx="0" presStyleCnt="4">
        <dgm:presLayoutVars>
          <dgm:bulletEnabled val="1"/>
        </dgm:presLayoutVars>
      </dgm:prSet>
      <dgm:spPr/>
    </dgm:pt>
    <dgm:pt modelId="{9AAC5268-A386-4016-BCAC-A037232B4240}" type="pres">
      <dgm:prSet presAssocID="{C1A51B5D-0F3F-4FDE-98B2-47E61A8C65C4}" presName="sibTrans" presStyleLbl="sibTrans2D1" presStyleIdx="0" presStyleCnt="0"/>
      <dgm:spPr/>
    </dgm:pt>
    <dgm:pt modelId="{8D4A7A4C-29B7-4EF7-ADEE-9DEFF8A5B659}" type="pres">
      <dgm:prSet presAssocID="{01408D9B-1319-4455-B1DA-F5FB1CD57BB4}" presName="compNode" presStyleCnt="0"/>
      <dgm:spPr/>
    </dgm:pt>
    <dgm:pt modelId="{D19C2B7A-EB01-49BD-8B49-83647BCB317D}" type="pres">
      <dgm:prSet presAssocID="{01408D9B-1319-4455-B1DA-F5FB1CD57BB4}" presName="pictRect" presStyleLbl="node1" presStyleIdx="1" presStyleCnt="4" custLinFactX="-36527" custLinFactY="79151" custLinFactNeighborX="-100000" custLinFactNeighborY="10000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2D5E33E-017D-4F5F-A7EC-91FD76AD92AE}" type="pres">
      <dgm:prSet presAssocID="{01408D9B-1319-4455-B1DA-F5FB1CD57BB4}" presName="textRect" presStyleLbl="revTx" presStyleIdx="1" presStyleCnt="4">
        <dgm:presLayoutVars>
          <dgm:bulletEnabled val="1"/>
        </dgm:presLayoutVars>
      </dgm:prSet>
      <dgm:spPr/>
    </dgm:pt>
    <dgm:pt modelId="{45B05AD3-0A3F-49DB-BC45-672111B2090D}" type="pres">
      <dgm:prSet presAssocID="{5B400F78-5DA0-40C7-8462-16E50019E81D}" presName="sibTrans" presStyleLbl="sibTrans2D1" presStyleIdx="0" presStyleCnt="0"/>
      <dgm:spPr/>
    </dgm:pt>
    <dgm:pt modelId="{C8829E89-73C6-4736-8C35-C857FA00C732}" type="pres">
      <dgm:prSet presAssocID="{17B7A86B-8901-42D6-B0B8-82EFE7BFA82F}" presName="compNode" presStyleCnt="0"/>
      <dgm:spPr/>
    </dgm:pt>
    <dgm:pt modelId="{BF1E53BF-8C54-4C06-8B5C-0380554DE0BE}" type="pres">
      <dgm:prSet presAssocID="{17B7A86B-8901-42D6-B0B8-82EFE7BFA82F}" presName="pictRect" presStyleLbl="node1" presStyleIdx="2" presStyleCnt="4" custLinFactNeighborX="17715" custLinFactNeighborY="1671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84CEF8DA-DEBD-4D0D-A712-60D1BC8A927D}" type="pres">
      <dgm:prSet presAssocID="{17B7A86B-8901-42D6-B0B8-82EFE7BFA82F}" presName="textRect" presStyleLbl="revTx" presStyleIdx="2" presStyleCnt="4">
        <dgm:presLayoutVars>
          <dgm:bulletEnabled val="1"/>
        </dgm:presLayoutVars>
      </dgm:prSet>
      <dgm:spPr/>
    </dgm:pt>
    <dgm:pt modelId="{74BF4298-90BE-4663-B5FB-E8697997C363}" type="pres">
      <dgm:prSet presAssocID="{B7F82E5E-07B7-4302-BA07-54A9207DB9FA}" presName="sibTrans" presStyleLbl="sibTrans2D1" presStyleIdx="0" presStyleCnt="0"/>
      <dgm:spPr/>
    </dgm:pt>
    <dgm:pt modelId="{C962CC20-3CCA-47EB-9BCA-6E5DD2BCDC32}" type="pres">
      <dgm:prSet presAssocID="{AB017F20-7E96-4E5D-92CC-F1539D0DCF7A}" presName="compNode" presStyleCnt="0"/>
      <dgm:spPr/>
    </dgm:pt>
    <dgm:pt modelId="{FBE2BDBA-F615-46AA-8C5B-AB06313B56C0}" type="pres">
      <dgm:prSet presAssocID="{AB017F20-7E96-4E5D-92CC-F1539D0DCF7A}" presName="pictRect" presStyleLbl="node1" presStyleIdx="3" presStyleCnt="4" custLinFactX="24611" custLinFactNeighborX="100000" custLinFactNeighborY="1079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2ADD6D12-5DB3-48B6-A604-BD1F4803E3B7}" type="pres">
      <dgm:prSet presAssocID="{AB017F20-7E96-4E5D-92CC-F1539D0DCF7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23E6A8A3-28C8-480F-A013-A268912A7AF3}" type="presOf" srcId="{01408D9B-1319-4455-B1DA-F5FB1CD57BB4}" destId="{B2D5E33E-017D-4F5F-A7EC-91FD76AD92AE}" srcOrd="0" destOrd="0" presId="urn:microsoft.com/office/officeart/2005/8/layout/pList1"/>
    <dgm:cxn modelId="{E8578CC3-96D6-467A-B9EA-B061AAD2BE01}" srcId="{FAE4151F-E6A7-4492-A189-5C54E3A8B16D}" destId="{AB017F20-7E96-4E5D-92CC-F1539D0DCF7A}" srcOrd="3" destOrd="0" parTransId="{94901B00-F6F7-4D01-838F-B80EA25749DE}" sibTransId="{A1065ABA-802E-44A6-AAC8-02FAC7BC7545}"/>
    <dgm:cxn modelId="{BD2760DB-3AB9-4DEB-B320-A49C465C545D}" type="presOf" srcId="{FAE4151F-E6A7-4492-A189-5C54E3A8B16D}" destId="{2A2C864E-0E6A-4C97-B22E-B69327CF756F}" srcOrd="0" destOrd="0" presId="urn:microsoft.com/office/officeart/2005/8/layout/pList1"/>
    <dgm:cxn modelId="{1C675F83-8210-4DA7-8FB2-981EEB15859B}" srcId="{FAE4151F-E6A7-4492-A189-5C54E3A8B16D}" destId="{6357429E-1F2F-4BFB-A153-8250F5ADEE73}" srcOrd="0" destOrd="0" parTransId="{8D35D14E-E95F-44A5-BF8E-F2C7577ED07A}" sibTransId="{C1A51B5D-0F3F-4FDE-98B2-47E61A8C65C4}"/>
    <dgm:cxn modelId="{92793D81-58EF-4211-9486-A7463A5C647A}" type="presOf" srcId="{B7F82E5E-07B7-4302-BA07-54A9207DB9FA}" destId="{74BF4298-90BE-4663-B5FB-E8697997C363}" srcOrd="0" destOrd="0" presId="urn:microsoft.com/office/officeart/2005/8/layout/pList1"/>
    <dgm:cxn modelId="{14020E91-E250-450D-A49D-A0CFFA3D5C02}" type="presOf" srcId="{AB017F20-7E96-4E5D-92CC-F1539D0DCF7A}" destId="{2ADD6D12-5DB3-48B6-A604-BD1F4803E3B7}" srcOrd="0" destOrd="0" presId="urn:microsoft.com/office/officeart/2005/8/layout/pList1"/>
    <dgm:cxn modelId="{6764793B-DA03-453A-AD21-4E0F322179D2}" type="presOf" srcId="{17B7A86B-8901-42D6-B0B8-82EFE7BFA82F}" destId="{84CEF8DA-DEBD-4D0D-A712-60D1BC8A927D}" srcOrd="0" destOrd="0" presId="urn:microsoft.com/office/officeart/2005/8/layout/pList1"/>
    <dgm:cxn modelId="{AFBF388C-5106-458A-810A-63452CAE3D13}" type="presOf" srcId="{5B400F78-5DA0-40C7-8462-16E50019E81D}" destId="{45B05AD3-0A3F-49DB-BC45-672111B2090D}" srcOrd="0" destOrd="0" presId="urn:microsoft.com/office/officeart/2005/8/layout/pList1"/>
    <dgm:cxn modelId="{0823AFDF-2FBE-4DDA-9A08-9E842A826E5D}" srcId="{FAE4151F-E6A7-4492-A189-5C54E3A8B16D}" destId="{01408D9B-1319-4455-B1DA-F5FB1CD57BB4}" srcOrd="1" destOrd="0" parTransId="{D9A238B7-7DC3-41B8-AABB-BB4CBEABF5CD}" sibTransId="{5B400F78-5DA0-40C7-8462-16E50019E81D}"/>
    <dgm:cxn modelId="{B2427F1D-FC62-4BF8-AF8C-80DC2EA4446E}" type="presOf" srcId="{6357429E-1F2F-4BFB-A153-8250F5ADEE73}" destId="{D6CB050E-6758-4694-B7CB-D12240E706A6}" srcOrd="0" destOrd="0" presId="urn:microsoft.com/office/officeart/2005/8/layout/pList1"/>
    <dgm:cxn modelId="{6A6CBE07-E7FA-4C61-83C8-C7A33905047D}" type="presOf" srcId="{C1A51B5D-0F3F-4FDE-98B2-47E61A8C65C4}" destId="{9AAC5268-A386-4016-BCAC-A037232B4240}" srcOrd="0" destOrd="0" presId="urn:microsoft.com/office/officeart/2005/8/layout/pList1"/>
    <dgm:cxn modelId="{6D77D35A-1E4D-4BA1-B276-FEFC68E876B2}" srcId="{FAE4151F-E6A7-4492-A189-5C54E3A8B16D}" destId="{17B7A86B-8901-42D6-B0B8-82EFE7BFA82F}" srcOrd="2" destOrd="0" parTransId="{3AF24B66-D433-4E07-BFD2-86EAFD7E8796}" sibTransId="{B7F82E5E-07B7-4302-BA07-54A9207DB9FA}"/>
    <dgm:cxn modelId="{BC9F4D94-B659-4B37-9638-062F26AA84E3}" type="presParOf" srcId="{2A2C864E-0E6A-4C97-B22E-B69327CF756F}" destId="{45C51732-4100-4343-80A5-F9C6CE95299A}" srcOrd="0" destOrd="0" presId="urn:microsoft.com/office/officeart/2005/8/layout/pList1"/>
    <dgm:cxn modelId="{45A0D4AE-B0BA-47FB-A451-06EE4C304710}" type="presParOf" srcId="{45C51732-4100-4343-80A5-F9C6CE95299A}" destId="{70A27442-06A7-4A30-B122-89607830927F}" srcOrd="0" destOrd="0" presId="urn:microsoft.com/office/officeart/2005/8/layout/pList1"/>
    <dgm:cxn modelId="{189BB500-61B2-4AC5-A8DB-C5C128D5012B}" type="presParOf" srcId="{45C51732-4100-4343-80A5-F9C6CE95299A}" destId="{D6CB050E-6758-4694-B7CB-D12240E706A6}" srcOrd="1" destOrd="0" presId="urn:microsoft.com/office/officeart/2005/8/layout/pList1"/>
    <dgm:cxn modelId="{94221522-1C34-4EB8-BEEB-61305F380C45}" type="presParOf" srcId="{2A2C864E-0E6A-4C97-B22E-B69327CF756F}" destId="{9AAC5268-A386-4016-BCAC-A037232B4240}" srcOrd="1" destOrd="0" presId="urn:microsoft.com/office/officeart/2005/8/layout/pList1"/>
    <dgm:cxn modelId="{A08C607B-FA76-4C67-9BF8-5B8D079B6F72}" type="presParOf" srcId="{2A2C864E-0E6A-4C97-B22E-B69327CF756F}" destId="{8D4A7A4C-29B7-4EF7-ADEE-9DEFF8A5B659}" srcOrd="2" destOrd="0" presId="urn:microsoft.com/office/officeart/2005/8/layout/pList1"/>
    <dgm:cxn modelId="{018E1C07-2BD8-498F-8AC5-CC3724766DD3}" type="presParOf" srcId="{8D4A7A4C-29B7-4EF7-ADEE-9DEFF8A5B659}" destId="{D19C2B7A-EB01-49BD-8B49-83647BCB317D}" srcOrd="0" destOrd="0" presId="urn:microsoft.com/office/officeart/2005/8/layout/pList1"/>
    <dgm:cxn modelId="{1041BABC-A958-47E6-A33D-C7A7BD5321F2}" type="presParOf" srcId="{8D4A7A4C-29B7-4EF7-ADEE-9DEFF8A5B659}" destId="{B2D5E33E-017D-4F5F-A7EC-91FD76AD92AE}" srcOrd="1" destOrd="0" presId="urn:microsoft.com/office/officeart/2005/8/layout/pList1"/>
    <dgm:cxn modelId="{54A841D7-01A3-46C5-B7F0-95493ECDB9DF}" type="presParOf" srcId="{2A2C864E-0E6A-4C97-B22E-B69327CF756F}" destId="{45B05AD3-0A3F-49DB-BC45-672111B2090D}" srcOrd="3" destOrd="0" presId="urn:microsoft.com/office/officeart/2005/8/layout/pList1"/>
    <dgm:cxn modelId="{36BDBA45-677C-4529-B19A-C8E68BB223CB}" type="presParOf" srcId="{2A2C864E-0E6A-4C97-B22E-B69327CF756F}" destId="{C8829E89-73C6-4736-8C35-C857FA00C732}" srcOrd="4" destOrd="0" presId="urn:microsoft.com/office/officeart/2005/8/layout/pList1"/>
    <dgm:cxn modelId="{984E7D08-2D75-4B45-9808-EF80EE86881F}" type="presParOf" srcId="{C8829E89-73C6-4736-8C35-C857FA00C732}" destId="{BF1E53BF-8C54-4C06-8B5C-0380554DE0BE}" srcOrd="0" destOrd="0" presId="urn:microsoft.com/office/officeart/2005/8/layout/pList1"/>
    <dgm:cxn modelId="{8588B1B5-5EA3-4038-842A-11408B6F0AC9}" type="presParOf" srcId="{C8829E89-73C6-4736-8C35-C857FA00C732}" destId="{84CEF8DA-DEBD-4D0D-A712-60D1BC8A927D}" srcOrd="1" destOrd="0" presId="urn:microsoft.com/office/officeart/2005/8/layout/pList1"/>
    <dgm:cxn modelId="{5DBB5038-66B9-4C3A-B142-BAD4D3A658AA}" type="presParOf" srcId="{2A2C864E-0E6A-4C97-B22E-B69327CF756F}" destId="{74BF4298-90BE-4663-B5FB-E8697997C363}" srcOrd="5" destOrd="0" presId="urn:microsoft.com/office/officeart/2005/8/layout/pList1"/>
    <dgm:cxn modelId="{F4136CD1-27E4-4DAE-838D-1D709328714F}" type="presParOf" srcId="{2A2C864E-0E6A-4C97-B22E-B69327CF756F}" destId="{C962CC20-3CCA-47EB-9BCA-6E5DD2BCDC32}" srcOrd="6" destOrd="0" presId="urn:microsoft.com/office/officeart/2005/8/layout/pList1"/>
    <dgm:cxn modelId="{ECE181F8-CA9F-4C98-8D8F-F5880FA4614B}" type="presParOf" srcId="{C962CC20-3CCA-47EB-9BCA-6E5DD2BCDC32}" destId="{FBE2BDBA-F615-46AA-8C5B-AB06313B56C0}" srcOrd="0" destOrd="0" presId="urn:microsoft.com/office/officeart/2005/8/layout/pList1"/>
    <dgm:cxn modelId="{A6501E74-AED3-487B-9C42-70AD83A7ADEE}" type="presParOf" srcId="{C962CC20-3CCA-47EB-9BCA-6E5DD2BCDC32}" destId="{2ADD6D12-5DB3-48B6-A604-BD1F4803E3B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E35C9B-1866-497D-B62A-199899B1DDDB}">
      <dsp:nvSpPr>
        <dsp:cNvPr id="0" name=""/>
        <dsp:cNvSpPr/>
      </dsp:nvSpPr>
      <dsp:spPr>
        <a:xfrm>
          <a:off x="4" y="2427733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5C99E-BF76-4C0E-B68E-434A3EA9417D}">
      <dsp:nvSpPr>
        <dsp:cNvPr id="0" name=""/>
        <dsp:cNvSpPr/>
      </dsp:nvSpPr>
      <dsp:spPr>
        <a:xfrm>
          <a:off x="860989" y="1601073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200" kern="1200" dirty="0"/>
        </a:p>
      </dsp:txBody>
      <dsp:txXfrm>
        <a:off x="860989" y="1601073"/>
        <a:ext cx="2316280" cy="859340"/>
      </dsp:txXfrm>
    </dsp:sp>
    <dsp:sp modelId="{26E784EB-C0C8-4B79-834C-2EAEDBD029D2}">
      <dsp:nvSpPr>
        <dsp:cNvPr id="0" name=""/>
        <dsp:cNvSpPr/>
      </dsp:nvSpPr>
      <dsp:spPr>
        <a:xfrm>
          <a:off x="4788016" y="339507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8EFCF-7B8B-45D3-AE0A-261BC1BC499F}">
      <dsp:nvSpPr>
        <dsp:cNvPr id="0" name=""/>
        <dsp:cNvSpPr/>
      </dsp:nvSpPr>
      <dsp:spPr>
        <a:xfrm>
          <a:off x="3413859" y="1596595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200" kern="1200" dirty="0"/>
        </a:p>
      </dsp:txBody>
      <dsp:txXfrm>
        <a:off x="3413859" y="1596595"/>
        <a:ext cx="2316280" cy="859340"/>
      </dsp:txXfrm>
    </dsp:sp>
    <dsp:sp modelId="{23207A04-2DA3-4CDC-B2F1-C356F33C92E3}">
      <dsp:nvSpPr>
        <dsp:cNvPr id="0" name=""/>
        <dsp:cNvSpPr/>
      </dsp:nvSpPr>
      <dsp:spPr>
        <a:xfrm>
          <a:off x="6516221" y="2355725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89292-8A86-472C-BB95-E1B3BDE42711}">
      <dsp:nvSpPr>
        <dsp:cNvPr id="0" name=""/>
        <dsp:cNvSpPr/>
      </dsp:nvSpPr>
      <dsp:spPr>
        <a:xfrm>
          <a:off x="5961865" y="1596595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200" kern="1200" dirty="0"/>
        </a:p>
      </dsp:txBody>
      <dsp:txXfrm>
        <a:off x="5961865" y="1596595"/>
        <a:ext cx="2316280" cy="859340"/>
      </dsp:txXfrm>
    </dsp:sp>
    <dsp:sp modelId="{4191F9E0-397A-4ABE-96A6-544907E026C7}">
      <dsp:nvSpPr>
        <dsp:cNvPr id="0" name=""/>
        <dsp:cNvSpPr/>
      </dsp:nvSpPr>
      <dsp:spPr>
        <a:xfrm>
          <a:off x="1835708" y="339506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CE283-9BC2-4F5E-A894-08BC7FE60495}">
      <dsp:nvSpPr>
        <dsp:cNvPr id="0" name=""/>
        <dsp:cNvSpPr/>
      </dsp:nvSpPr>
      <dsp:spPr>
        <a:xfrm>
          <a:off x="3413859" y="4283481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200" kern="1200" dirty="0"/>
        </a:p>
      </dsp:txBody>
      <dsp:txXfrm>
        <a:off x="3413859" y="4283481"/>
        <a:ext cx="2316280" cy="85934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229410C-7AB8-4384-8128-0EAEC4D7B625}">
      <dsp:nvSpPr>
        <dsp:cNvPr id="0" name=""/>
        <dsp:cNvSpPr/>
      </dsp:nvSpPr>
      <dsp:spPr>
        <a:xfrm>
          <a:off x="611556" y="0"/>
          <a:ext cx="1829817" cy="1260743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48C89-3177-42BC-9015-66370B2CBB2F}">
      <dsp:nvSpPr>
        <dsp:cNvPr id="0" name=""/>
        <dsp:cNvSpPr/>
      </dsp:nvSpPr>
      <dsp:spPr>
        <a:xfrm>
          <a:off x="63777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637777" y="1261647"/>
        <a:ext cx="1829817" cy="678862"/>
      </dsp:txXfrm>
    </dsp:sp>
    <dsp:sp modelId="{83AD6028-01DF-4771-AA74-273131C5AF41}">
      <dsp:nvSpPr>
        <dsp:cNvPr id="0" name=""/>
        <dsp:cNvSpPr/>
      </dsp:nvSpPr>
      <dsp:spPr>
        <a:xfrm>
          <a:off x="2650653" y="903"/>
          <a:ext cx="1829817" cy="1260743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242B1-5453-43D8-9163-D45D0A31B494}">
      <dsp:nvSpPr>
        <dsp:cNvPr id="0" name=""/>
        <dsp:cNvSpPr/>
      </dsp:nvSpPr>
      <dsp:spPr>
        <a:xfrm>
          <a:off x="2650653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2650653" y="1261647"/>
        <a:ext cx="1829817" cy="678862"/>
      </dsp:txXfrm>
    </dsp:sp>
    <dsp:sp modelId="{854177EB-95E6-4EB3-90BE-1C20CEC9B3A2}">
      <dsp:nvSpPr>
        <dsp:cNvPr id="0" name=""/>
        <dsp:cNvSpPr/>
      </dsp:nvSpPr>
      <dsp:spPr>
        <a:xfrm>
          <a:off x="4644005" y="0"/>
          <a:ext cx="1829817" cy="1260743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77FF9-AFA6-4C26-8049-9D2B2B309C15}">
      <dsp:nvSpPr>
        <dsp:cNvPr id="0" name=""/>
        <dsp:cNvSpPr/>
      </dsp:nvSpPr>
      <dsp:spPr>
        <a:xfrm>
          <a:off x="4663529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4663529" y="1261647"/>
        <a:ext cx="1829817" cy="678862"/>
      </dsp:txXfrm>
    </dsp:sp>
    <dsp:sp modelId="{F687BD30-C993-48B3-BA3D-EE23608A7317}">
      <dsp:nvSpPr>
        <dsp:cNvPr id="0" name=""/>
        <dsp:cNvSpPr/>
      </dsp:nvSpPr>
      <dsp:spPr>
        <a:xfrm>
          <a:off x="6676404" y="903"/>
          <a:ext cx="1829817" cy="1260743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064F-70A5-4CF0-A255-99D011778093}">
      <dsp:nvSpPr>
        <dsp:cNvPr id="0" name=""/>
        <dsp:cNvSpPr/>
      </dsp:nvSpPr>
      <dsp:spPr>
        <a:xfrm>
          <a:off x="6676404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6676404" y="1261647"/>
        <a:ext cx="1829817" cy="678862"/>
      </dsp:txXfrm>
    </dsp:sp>
    <dsp:sp modelId="{8F353AE0-13BD-4E21-AE9A-AEA83792CEA3}">
      <dsp:nvSpPr>
        <dsp:cNvPr id="0" name=""/>
        <dsp:cNvSpPr/>
      </dsp:nvSpPr>
      <dsp:spPr>
        <a:xfrm>
          <a:off x="3657091" y="2123490"/>
          <a:ext cx="1829817" cy="1260743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28B58-596E-4BFD-ABE6-FA308B751B43}">
      <dsp:nvSpPr>
        <dsp:cNvPr id="0" name=""/>
        <dsp:cNvSpPr/>
      </dsp:nvSpPr>
      <dsp:spPr>
        <a:xfrm>
          <a:off x="3657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300" kern="1200" dirty="0"/>
        </a:p>
      </dsp:txBody>
      <dsp:txXfrm>
        <a:off x="3657091" y="3384234"/>
        <a:ext cx="1829817" cy="67886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DD9ABB-D08B-4970-85F1-3EA7808B1CE4}">
      <dsp:nvSpPr>
        <dsp:cNvPr id="0" name=""/>
        <dsp:cNvSpPr/>
      </dsp:nvSpPr>
      <dsp:spPr>
        <a:xfrm>
          <a:off x="2" y="72010"/>
          <a:ext cx="2124373" cy="1463693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4BAC-1FD0-4A89-B9C9-D3C52973F1E4}">
      <dsp:nvSpPr>
        <dsp:cNvPr id="0" name=""/>
        <dsp:cNvSpPr/>
      </dsp:nvSpPr>
      <dsp:spPr>
        <a:xfrm>
          <a:off x="4464" y="2577911"/>
          <a:ext cx="2124373" cy="788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800" kern="1200" dirty="0" smtClean="0"/>
            <a:t> </a:t>
          </a:r>
          <a:endParaRPr lang="ru-RU" sz="3800" kern="1200" dirty="0"/>
        </a:p>
      </dsp:txBody>
      <dsp:txXfrm>
        <a:off x="4464" y="2577911"/>
        <a:ext cx="2124373" cy="788142"/>
      </dsp:txXfrm>
    </dsp:sp>
    <dsp:sp modelId="{431FB11A-6D41-4780-90CB-5D5825C2B701}">
      <dsp:nvSpPr>
        <dsp:cNvPr id="0" name=""/>
        <dsp:cNvSpPr/>
      </dsp:nvSpPr>
      <dsp:spPr>
        <a:xfrm>
          <a:off x="7" y="2664298"/>
          <a:ext cx="2124373" cy="1463693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0B688-1239-40A7-8782-9820121D0AD9}">
      <dsp:nvSpPr>
        <dsp:cNvPr id="0" name=""/>
        <dsp:cNvSpPr/>
      </dsp:nvSpPr>
      <dsp:spPr>
        <a:xfrm>
          <a:off x="2341363" y="2577911"/>
          <a:ext cx="2124373" cy="788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800" kern="1200" dirty="0" smtClean="0"/>
            <a:t> </a:t>
          </a:r>
          <a:endParaRPr lang="ru-RU" sz="3800" kern="1200" dirty="0"/>
        </a:p>
      </dsp:txBody>
      <dsp:txXfrm>
        <a:off x="2341363" y="2577911"/>
        <a:ext cx="2124373" cy="788142"/>
      </dsp:txXfrm>
    </dsp:sp>
    <dsp:sp modelId="{C0911F84-333F-4FB7-98D6-C265A6B745DC}">
      <dsp:nvSpPr>
        <dsp:cNvPr id="0" name=""/>
        <dsp:cNvSpPr/>
      </dsp:nvSpPr>
      <dsp:spPr>
        <a:xfrm>
          <a:off x="7019619" y="72010"/>
          <a:ext cx="2124373" cy="1463693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CA154-444B-490D-8EF5-B04EE65B8678}">
      <dsp:nvSpPr>
        <dsp:cNvPr id="0" name=""/>
        <dsp:cNvSpPr/>
      </dsp:nvSpPr>
      <dsp:spPr>
        <a:xfrm>
          <a:off x="4678263" y="2577911"/>
          <a:ext cx="2124373" cy="788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800" kern="1200" dirty="0" smtClean="0"/>
            <a:t> </a:t>
          </a:r>
          <a:endParaRPr lang="ru-RU" sz="3800" kern="1200" dirty="0"/>
        </a:p>
      </dsp:txBody>
      <dsp:txXfrm>
        <a:off x="4678263" y="2577911"/>
        <a:ext cx="2124373" cy="788142"/>
      </dsp:txXfrm>
    </dsp:sp>
    <dsp:sp modelId="{B1DA0E28-DC83-4006-86CD-AA02AE509A59}">
      <dsp:nvSpPr>
        <dsp:cNvPr id="0" name=""/>
        <dsp:cNvSpPr/>
      </dsp:nvSpPr>
      <dsp:spPr>
        <a:xfrm>
          <a:off x="7019624" y="2664298"/>
          <a:ext cx="2124373" cy="1463693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CAAA4-5F1E-4700-BAA2-C25BF94665A3}">
      <dsp:nvSpPr>
        <dsp:cNvPr id="0" name=""/>
        <dsp:cNvSpPr/>
      </dsp:nvSpPr>
      <dsp:spPr>
        <a:xfrm>
          <a:off x="7015162" y="2577911"/>
          <a:ext cx="2124373" cy="788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3800" kern="1200" dirty="0" smtClean="0"/>
            <a:t> </a:t>
          </a:r>
          <a:endParaRPr lang="ru-RU" sz="3800" kern="1200" dirty="0"/>
        </a:p>
      </dsp:txBody>
      <dsp:txXfrm>
        <a:off x="7015162" y="2577911"/>
        <a:ext cx="2124373" cy="78814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A27442-06A7-4A30-B122-89607830927F}">
      <dsp:nvSpPr>
        <dsp:cNvPr id="0" name=""/>
        <dsp:cNvSpPr/>
      </dsp:nvSpPr>
      <dsp:spPr>
        <a:xfrm>
          <a:off x="251529" y="195492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B050E-6758-4694-B7CB-D12240E706A6}">
      <dsp:nvSpPr>
        <dsp:cNvPr id="0" name=""/>
        <dsp:cNvSpPr/>
      </dsp:nvSpPr>
      <dsp:spPr>
        <a:xfrm>
          <a:off x="865853" y="1596595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4200" kern="1200" dirty="0" smtClean="0"/>
            <a:t> </a:t>
          </a:r>
          <a:endParaRPr lang="ru-RU" sz="4200" kern="1200" dirty="0"/>
        </a:p>
      </dsp:txBody>
      <dsp:txXfrm>
        <a:off x="865853" y="1596595"/>
        <a:ext cx="2316280" cy="859340"/>
      </dsp:txXfrm>
    </dsp:sp>
    <dsp:sp modelId="{D19C2B7A-EB01-49BD-8B49-83647BCB317D}">
      <dsp:nvSpPr>
        <dsp:cNvPr id="0" name=""/>
        <dsp:cNvSpPr/>
      </dsp:nvSpPr>
      <dsp:spPr>
        <a:xfrm>
          <a:off x="251511" y="2859780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5E33E-017D-4F5F-A7EC-91FD76AD92AE}">
      <dsp:nvSpPr>
        <dsp:cNvPr id="0" name=""/>
        <dsp:cNvSpPr/>
      </dsp:nvSpPr>
      <dsp:spPr>
        <a:xfrm>
          <a:off x="3413859" y="1596595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4200" kern="1200" dirty="0" smtClean="0"/>
            <a:t> </a:t>
          </a:r>
          <a:endParaRPr lang="ru-RU" sz="4200" kern="1200" dirty="0"/>
        </a:p>
      </dsp:txBody>
      <dsp:txXfrm>
        <a:off x="3413859" y="1596595"/>
        <a:ext cx="2316280" cy="859340"/>
      </dsp:txXfrm>
    </dsp:sp>
    <dsp:sp modelId="{BF1E53BF-8C54-4C06-8B5C-0380554DE0BE}">
      <dsp:nvSpPr>
        <dsp:cNvPr id="0" name=""/>
        <dsp:cNvSpPr/>
      </dsp:nvSpPr>
      <dsp:spPr>
        <a:xfrm>
          <a:off x="6372194" y="267499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EF8DA-DEBD-4D0D-A712-60D1BC8A927D}">
      <dsp:nvSpPr>
        <dsp:cNvPr id="0" name=""/>
        <dsp:cNvSpPr/>
      </dsp:nvSpPr>
      <dsp:spPr>
        <a:xfrm>
          <a:off x="5961865" y="1596595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4200" kern="1200" dirty="0" smtClean="0"/>
            <a:t> </a:t>
          </a:r>
          <a:endParaRPr lang="ru-RU" sz="4200" kern="1200" dirty="0"/>
        </a:p>
      </dsp:txBody>
      <dsp:txXfrm>
        <a:off x="5961865" y="1596595"/>
        <a:ext cx="2316280" cy="859340"/>
      </dsp:txXfrm>
    </dsp:sp>
    <dsp:sp modelId="{FBE2BDBA-F615-46AA-8C5B-AB06313B56C0}">
      <dsp:nvSpPr>
        <dsp:cNvPr id="0" name=""/>
        <dsp:cNvSpPr/>
      </dsp:nvSpPr>
      <dsp:spPr>
        <a:xfrm>
          <a:off x="6300200" y="2859779"/>
          <a:ext cx="2316280" cy="1595917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D6D12-5DB3-48B6-A604-BD1F4803E3B7}">
      <dsp:nvSpPr>
        <dsp:cNvPr id="0" name=""/>
        <dsp:cNvSpPr/>
      </dsp:nvSpPr>
      <dsp:spPr>
        <a:xfrm>
          <a:off x="3413859" y="4283481"/>
          <a:ext cx="2316280" cy="85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4200" kern="1200" dirty="0" smtClean="0"/>
            <a:t> </a:t>
          </a:r>
          <a:endParaRPr lang="ru-RU" sz="4200" kern="1200" dirty="0"/>
        </a:p>
      </dsp:txBody>
      <dsp:txXfrm>
        <a:off x="3413859" y="4283481"/>
        <a:ext cx="2316280" cy="859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rinabodistean.blogspot.com/p/clasificarea-calculatoarelor.html" TargetMode="External"/><Relationship Id="rId5" Type="http://schemas.openxmlformats.org/officeDocument/2006/relationships/hyperlink" Target="http://cristilaurentiuoprea.blogspot.com/p/clasificarea-calculatoarelor.html" TargetMode="External"/><Relationship Id="rId4" Type="http://schemas.openxmlformats.org/officeDocument/2006/relationships/hyperlink" Target="http://sc-gimnaziu7ocnita.blogspot.com/p/clasificarea-calculatoarelo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Clasificarea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calculatoarelor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7" name="Ромб 6"/>
          <p:cNvSpPr/>
          <p:nvPr/>
        </p:nvSpPr>
        <p:spPr>
          <a:xfrm>
            <a:off x="2699792" y="555526"/>
            <a:ext cx="3744416" cy="403244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Схема 9"/>
          <p:cNvGraphicFramePr/>
          <p:nvPr/>
        </p:nvGraphicFramePr>
        <p:xfrm>
          <a:off x="0" y="123478"/>
          <a:ext cx="914400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47864" y="221171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solidFill>
                  <a:schemeClr val="bg1"/>
                </a:solidFill>
              </a:rPr>
              <a:t>Minicalculatoare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Половина рамки 17"/>
          <p:cNvSpPr/>
          <p:nvPr/>
        </p:nvSpPr>
        <p:spPr>
          <a:xfrm rot="18961867">
            <a:off x="2947304" y="2311167"/>
            <a:ext cx="504041" cy="514255"/>
          </a:xfrm>
          <a:prstGeom prst="halfFram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Половина рамки 20"/>
          <p:cNvSpPr/>
          <p:nvPr/>
        </p:nvSpPr>
        <p:spPr>
          <a:xfrm rot="13401014">
            <a:off x="4319127" y="3710085"/>
            <a:ext cx="543955" cy="533551"/>
          </a:xfrm>
          <a:prstGeom prst="halfFram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оловина рамки 21"/>
          <p:cNvSpPr/>
          <p:nvPr/>
        </p:nvSpPr>
        <p:spPr>
          <a:xfrm rot="2734482">
            <a:off x="4327695" y="877704"/>
            <a:ext cx="495822" cy="512212"/>
          </a:xfrm>
          <a:prstGeom prst="halfFram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оловина рамки 22"/>
          <p:cNvSpPr/>
          <p:nvPr/>
        </p:nvSpPr>
        <p:spPr>
          <a:xfrm rot="8259964">
            <a:off x="5714704" y="2349553"/>
            <a:ext cx="516336" cy="469601"/>
          </a:xfrm>
          <a:prstGeom prst="halfFram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Microcalculatoare</a:t>
            </a: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3"/>
          </p:nvPr>
        </p:nvSpPr>
        <p:spPr>
          <a:xfrm>
            <a:off x="2771800" y="915566"/>
            <a:ext cx="6072153" cy="4009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400" b="1" dirty="0" smtClean="0"/>
              <a:t> </a:t>
            </a:r>
            <a:r>
              <a:rPr lang="vi-VN" sz="1400" b="1" dirty="0" smtClean="0"/>
              <a:t>Microcalculatoarele</a:t>
            </a:r>
            <a:r>
              <a:rPr lang="ro-RO" sz="1400" b="1" dirty="0" smtClean="0"/>
              <a:t>, </a:t>
            </a:r>
            <a:r>
              <a:rPr lang="vi-VN" sz="1400" dirty="0" smtClean="0"/>
              <a:t>denumite </a:t>
            </a:r>
            <a:r>
              <a:rPr lang="vi-VN" sz="1400" dirty="0" smtClean="0"/>
              <a:t>și calculatoare personale,sînt realizate la prețuri </a:t>
            </a:r>
            <a:r>
              <a:rPr lang="vi-VN" sz="1400" dirty="0" smtClean="0"/>
              <a:t>scăzut</a:t>
            </a:r>
            <a:r>
              <a:rPr lang="ro-RO" sz="1400" dirty="0" smtClean="0"/>
              <a:t>e </a:t>
            </a:r>
            <a:r>
              <a:rPr lang="vi-VN" sz="1400" dirty="0" smtClean="0"/>
              <a:t>-</a:t>
            </a:r>
            <a:r>
              <a:rPr lang="ro-RO" sz="1400" dirty="0" smtClean="0"/>
              <a:t> </a:t>
            </a:r>
            <a:r>
              <a:rPr lang="vi-VN" sz="1400" dirty="0" smtClean="0"/>
              <a:t>între </a:t>
            </a:r>
            <a:r>
              <a:rPr lang="vi-VN" sz="1400" dirty="0" smtClean="0"/>
              <a:t>100 </a:t>
            </a:r>
            <a:r>
              <a:rPr lang="vi-VN" sz="1400" dirty="0" smtClean="0"/>
              <a:t>și</a:t>
            </a:r>
            <a:r>
              <a:rPr lang="ro-RO" sz="1400" dirty="0" smtClean="0"/>
              <a:t> </a:t>
            </a:r>
            <a:r>
              <a:rPr lang="vi-VN" sz="1400" dirty="0" smtClean="0"/>
              <a:t>15000</a:t>
            </a:r>
            <a:r>
              <a:rPr lang="vi-VN" sz="1400" dirty="0" smtClean="0"/>
              <a:t>$ </a:t>
            </a:r>
            <a:endParaRPr lang="ro-RO" sz="1400" dirty="0" smtClean="0"/>
          </a:p>
          <a:p>
            <a:endParaRPr lang="ro-RO" sz="1400" dirty="0" smtClean="0"/>
          </a:p>
          <a:p>
            <a:r>
              <a:rPr lang="vi-VN" sz="1400" dirty="0" smtClean="0"/>
              <a:t> </a:t>
            </a:r>
            <a:r>
              <a:rPr lang="ro-RO" sz="1400" dirty="0" smtClean="0"/>
              <a:t>A</a:t>
            </a:r>
            <a:r>
              <a:rPr lang="vi-VN" sz="1400" dirty="0" smtClean="0"/>
              <a:t>sigură </a:t>
            </a:r>
            <a:r>
              <a:rPr lang="vi-VN" sz="1400" dirty="0" smtClean="0"/>
              <a:t>o viteză de calcul de ordinul milioanelor de operații pe secundă</a:t>
            </a:r>
            <a:r>
              <a:rPr lang="vi-VN" sz="1400" dirty="0" smtClean="0"/>
              <a:t>.</a:t>
            </a:r>
            <a:endParaRPr lang="ro-RO" sz="1400" dirty="0" smtClean="0"/>
          </a:p>
          <a:p>
            <a:endParaRPr lang="ro-RO" sz="1400" dirty="0" smtClean="0"/>
          </a:p>
          <a:p>
            <a:r>
              <a:rPr lang="vi-VN" sz="1400" dirty="0" smtClean="0"/>
              <a:t>De </a:t>
            </a:r>
            <a:r>
              <a:rPr lang="vi-VN" sz="1400" dirty="0" smtClean="0"/>
              <a:t>obicei,echipamentele periferice ale unui microcalculator includ vizualizatorul,tastatura,o unitate de disc rigid,una sau 2 unități de disc flexibil și o imprimantă.</a:t>
            </a:r>
          </a:p>
          <a:p>
            <a:endParaRPr lang="ro-RO" sz="1400" dirty="0" smtClean="0"/>
          </a:p>
          <a:p>
            <a:r>
              <a:rPr lang="vi-VN" sz="1400" dirty="0" smtClean="0"/>
              <a:t>Tehnologiile </a:t>
            </a:r>
            <a:r>
              <a:rPr lang="vi-VN" sz="1400" dirty="0" smtClean="0"/>
              <a:t>de ultimă oră permit realizarea calculatoarelor personale în cele mai diverse variante constructive</a:t>
            </a:r>
            <a:r>
              <a:rPr lang="vi-VN" sz="1400" dirty="0" smtClean="0"/>
              <a:t>:</a:t>
            </a:r>
            <a:r>
              <a:rPr lang="vi-VN" sz="1400" dirty="0" smtClean="0"/>
              <a:t/>
            </a:r>
            <a:br>
              <a:rPr lang="vi-VN" sz="1400" dirty="0" smtClean="0"/>
            </a:br>
            <a:endParaRPr lang="vi-VN" sz="1400" dirty="0" smtClean="0"/>
          </a:p>
          <a:p>
            <a:r>
              <a:rPr lang="vi-VN" sz="1400" dirty="0" smtClean="0"/>
              <a:t>desktop;</a:t>
            </a:r>
          </a:p>
          <a:p>
            <a:r>
              <a:rPr lang="vi-VN" sz="1400" dirty="0" smtClean="0"/>
              <a:t>laptop;</a:t>
            </a:r>
          </a:p>
          <a:p>
            <a:r>
              <a:rPr lang="vi-VN" sz="1400" dirty="0" smtClean="0"/>
              <a:t>palmtop;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915816" y="2283718"/>
            <a:ext cx="3365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Microcalculatoarele</a:t>
            </a:r>
            <a:endParaRPr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graphicFrame>
        <p:nvGraphicFramePr>
          <p:cNvPr id="15" name="Схема 14"/>
          <p:cNvGraphicFramePr/>
          <p:nvPr/>
        </p:nvGraphicFramePr>
        <p:xfrm>
          <a:off x="0" y="0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66" name="Google Shape;466;p48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Multumesc</a:t>
            </a:r>
            <a:r>
              <a:rPr lang="en-US" sz="24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pentru</a:t>
            </a:r>
            <a:r>
              <a:rPr lang="en-US" sz="24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atentie</a:t>
            </a:r>
            <a:r>
              <a:rPr lang="en-US" sz="24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!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Prezentare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realizata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eleva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cl.10 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“C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”</a:t>
            </a:r>
          </a:p>
          <a:p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               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Burlacu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Daria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8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1835696" y="1779662"/>
            <a:ext cx="6552728" cy="158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sc-gimnaziu7ocnita.blogspot.com/p/clasificarea-calculatoarelor.html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cristilaurentiuoprea.blogspot.com/p/clasificarea-calculatoarelor.html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6"/>
              </a:rPr>
              <a:t>http://irinabodistean.blogspot.com/p/clasificarea-calculatoarelor.html</a:t>
            </a:r>
            <a:endParaRPr lang="en-US" dirty="0" smtClean="0"/>
          </a:p>
          <a:p>
            <a:pPr marL="0" lvl="0" indent="0">
              <a:buNone/>
            </a:pP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6" name="Google Shape;150;p27"/>
          <p:cNvSpPr txBox="1">
            <a:spLocks/>
          </p:cNvSpPr>
          <p:nvPr/>
        </p:nvSpPr>
        <p:spPr>
          <a:xfrm>
            <a:off x="0" y="1779662"/>
            <a:ext cx="2267744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Bibliografie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: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 idx="4294967295"/>
          </p:nvPr>
        </p:nvSpPr>
        <p:spPr>
          <a:xfrm>
            <a:off x="539552" y="26749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00B2FF"/>
                </a:solidFill>
              </a:rPr>
              <a:t>Obiective</a:t>
            </a:r>
            <a:endParaRPr sz="9600" dirty="0">
              <a:solidFill>
                <a:srgbClr val="00B2FF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876825" y="1491630"/>
            <a:ext cx="3173400" cy="364199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Criterii</a:t>
            </a: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de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caracterizare</a:t>
            </a: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generala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Cele</a:t>
            </a: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4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categorii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Supercalculatoarele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Macrocalculatoare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Minicalculatoarele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Microcalculatoare</a:t>
            </a:r>
            <a:endParaRPr lang="en-US" sz="20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/>
              <a:t>Caracterizarea</a:t>
            </a:r>
            <a:r>
              <a:rPr lang="en-US" sz="2400" dirty="0" smtClean="0"/>
              <a:t> </a:t>
            </a:r>
            <a:r>
              <a:rPr lang="en-US" sz="2400" dirty="0" err="1" smtClean="0"/>
              <a:t>generala</a:t>
            </a:r>
            <a:r>
              <a:rPr lang="en-US" sz="2400" dirty="0" smtClean="0"/>
              <a:t> a </a:t>
            </a:r>
            <a:r>
              <a:rPr lang="en-US" sz="2400" dirty="0" err="1" smtClean="0"/>
              <a:t>calculatoarelor</a:t>
            </a:r>
            <a:endParaRPr sz="2400" dirty="0"/>
          </a:p>
        </p:txBody>
      </p:sp>
      <p:sp>
        <p:nvSpPr>
          <p:cNvPr id="128" name="Google Shape;128;p24"/>
          <p:cNvSpPr txBox="1"/>
          <p:nvPr/>
        </p:nvSpPr>
        <p:spPr>
          <a:xfrm>
            <a:off x="2902775" y="1113875"/>
            <a:ext cx="2654400" cy="27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2987824" y="113159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iteza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 operare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;</a:t>
            </a:r>
            <a:endParaRPr lang="en-US" sz="1600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apacitatea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memoriei interne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;</a:t>
            </a:r>
            <a:endParaRPr lang="en-US" sz="1600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Componen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ț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capacitatea şi timpul de acces ale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unită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ț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ilor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 memorie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ț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ern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ă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omponen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ț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şi parametrii tehnici respectivi ai echipamentelor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periferice</a:t>
            </a:r>
            <a:endParaRPr lang="ro-RO" sz="1600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P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arametrii 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 masă şi gabarit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;</a:t>
            </a:r>
            <a:endParaRPr lang="ro-RO" sz="1600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ro-RO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vi-VN" sz="16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ostul.</a:t>
            </a:r>
            <a:endParaRPr sz="1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2902775" y="3753525"/>
            <a:ext cx="57840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CHARTS TO EXPLAIN YOUR IDEAS</a:t>
            </a:r>
            <a:endParaRPr dirty="0"/>
          </a:p>
        </p:txBody>
      </p:sp>
      <p:sp>
        <p:nvSpPr>
          <p:cNvPr id="211" name="Google Shape;211;p34"/>
          <p:cNvSpPr/>
          <p:nvPr/>
        </p:nvSpPr>
        <p:spPr>
          <a:xfrm>
            <a:off x="3203848" y="771550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Super-calculatoare</a:t>
            </a:r>
            <a:endParaRPr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004048" y="1635646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Macro-calculatoare</a:t>
            </a:r>
            <a:endParaRPr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475656" y="1707654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Micro-calculatoare</a:t>
            </a:r>
            <a:endParaRPr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7" name="Google Shape;213;p34"/>
          <p:cNvSpPr/>
          <p:nvPr/>
        </p:nvSpPr>
        <p:spPr>
          <a:xfrm>
            <a:off x="3275856" y="2715766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Mini-calculatoare</a:t>
            </a:r>
            <a:endParaRPr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2902950" y="1059582"/>
            <a:ext cx="5718600" cy="3574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 err="1" smtClean="0"/>
              <a:t>Supercalculatoarele</a:t>
            </a:r>
            <a:r>
              <a:rPr lang="en-US" sz="1600" dirty="0" smtClean="0">
                <a:solidFill>
                  <a:schemeClr val="bg1"/>
                </a:solidFill>
              </a:rPr>
              <a:t> </a:t>
            </a:r>
            <a:r>
              <a:rPr lang="en-US" sz="1600" dirty="0" err="1" smtClean="0">
                <a:solidFill>
                  <a:schemeClr val="bg1"/>
                </a:solidFill>
              </a:rPr>
              <a:t>sunt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cele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mai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puternice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</a:rPr>
              <a:t>complexe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scumpe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sisteme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electronice</a:t>
            </a:r>
            <a:r>
              <a:rPr lang="en-US" sz="1600" dirty="0" smtClean="0">
                <a:solidFill>
                  <a:schemeClr val="bg1"/>
                </a:solidFill>
              </a:rPr>
              <a:t> de </a:t>
            </a:r>
            <a:r>
              <a:rPr lang="en-US" sz="1600" dirty="0" err="1" smtClean="0">
                <a:solidFill>
                  <a:schemeClr val="bg1"/>
                </a:solidFill>
              </a:rPr>
              <a:t>calcul</a:t>
            </a:r>
            <a:r>
              <a:rPr lang="en-US" sz="1600" dirty="0" smtClean="0">
                <a:solidFill>
                  <a:schemeClr val="bg1"/>
                </a:solidFill>
              </a:rPr>
              <a:t>, care pot </a:t>
            </a:r>
            <a:r>
              <a:rPr lang="en-US" sz="1600" dirty="0" err="1" smtClean="0">
                <a:solidFill>
                  <a:schemeClr val="bg1"/>
                </a:solidFill>
              </a:rPr>
              <a:t>executa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peste</a:t>
            </a:r>
            <a:r>
              <a:rPr lang="en-US" sz="1600" dirty="0" smtClean="0">
                <a:solidFill>
                  <a:schemeClr val="bg1"/>
                </a:solidFill>
              </a:rPr>
              <a:t> 1 </a:t>
            </a:r>
            <a:r>
              <a:rPr lang="en-US" sz="1600" dirty="0" err="1" smtClean="0">
                <a:solidFill>
                  <a:schemeClr val="bg1"/>
                </a:solidFill>
              </a:rPr>
              <a:t>bilion</a:t>
            </a:r>
            <a:r>
              <a:rPr lang="en-US" sz="1600" dirty="0" smtClean="0">
                <a:solidFill>
                  <a:schemeClr val="bg1"/>
                </a:solidFill>
              </a:rPr>
              <a:t> de </a:t>
            </a:r>
            <a:r>
              <a:rPr lang="en-US" sz="1600" dirty="0" err="1" smtClean="0">
                <a:solidFill>
                  <a:schemeClr val="bg1"/>
                </a:solidFill>
              </a:rPr>
              <a:t>instructiuni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secundã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endParaRPr lang="ro-RO" sz="1600" dirty="0" smtClean="0">
              <a:solidFill>
                <a:schemeClr val="bg1"/>
              </a:solidFill>
            </a:endParaRPr>
          </a:p>
          <a:p>
            <a:pPr lvl="0"/>
            <a:endParaRPr lang="ro-RO" sz="1600" dirty="0" smtClean="0"/>
          </a:p>
          <a:p>
            <a:pPr lvl="0"/>
            <a:r>
              <a:rPr lang="en-US" sz="1600" dirty="0" smtClean="0"/>
              <a:t>Au </a:t>
            </a:r>
            <a:r>
              <a:rPr lang="en-US" sz="1600" dirty="0" err="1" smtClean="0"/>
              <a:t>procesorul</a:t>
            </a:r>
            <a:r>
              <a:rPr lang="en-US" sz="1600" dirty="0" smtClean="0"/>
              <a:t> format </a:t>
            </a:r>
            <a:r>
              <a:rPr lang="en-US" sz="1600" dirty="0" err="1" smtClean="0"/>
              <a:t>dintr</a:t>
            </a:r>
            <a:r>
              <a:rPr lang="en-US" sz="1600" dirty="0" smtClean="0"/>
              <a:t>-un </a:t>
            </a:r>
            <a:r>
              <a:rPr lang="en-US" sz="1600" dirty="0" err="1" smtClean="0"/>
              <a:t>numãr</a:t>
            </a:r>
            <a:r>
              <a:rPr lang="en-US" sz="1600" dirty="0" smtClean="0"/>
              <a:t> mare de </a:t>
            </a:r>
            <a:r>
              <a:rPr lang="en-US" sz="1600" dirty="0" err="1" smtClean="0"/>
              <a:t>microprocesoare</a:t>
            </a:r>
            <a:r>
              <a:rPr lang="en-US" sz="1600" dirty="0" smtClean="0"/>
              <a:t> (de </a:t>
            </a:r>
            <a:r>
              <a:rPr lang="en-US" sz="1600" dirty="0" err="1" smtClean="0"/>
              <a:t>ordinul</a:t>
            </a:r>
            <a:r>
              <a:rPr lang="en-US" sz="1600" dirty="0" smtClean="0"/>
              <a:t> </a:t>
            </a:r>
            <a:r>
              <a:rPr lang="en-US" sz="1600" dirty="0" err="1" smtClean="0"/>
              <a:t>miilor</a:t>
            </a:r>
            <a:r>
              <a:rPr lang="en-US" sz="1600" dirty="0" smtClean="0"/>
              <a:t>),</a:t>
            </a:r>
            <a:endParaRPr lang="ro-RO" sz="1600" dirty="0" smtClean="0"/>
          </a:p>
          <a:p>
            <a:pPr lvl="0"/>
            <a:endParaRPr lang="ro-RO" sz="1600" dirty="0" smtClean="0"/>
          </a:p>
          <a:p>
            <a:pPr lvl="0"/>
            <a:r>
              <a:rPr lang="en-US" sz="1600" dirty="0" smtClean="0"/>
              <a:t> </a:t>
            </a:r>
            <a:r>
              <a:rPr lang="en-US" sz="1600" dirty="0" err="1" smtClean="0"/>
              <a:t>sunt</a:t>
            </a:r>
            <a:r>
              <a:rPr lang="en-US" sz="1600" dirty="0" smtClean="0"/>
              <a:t> </a:t>
            </a:r>
            <a:r>
              <a:rPr lang="en-US" sz="1600" dirty="0" err="1" smtClean="0"/>
              <a:t>proiectate</a:t>
            </a:r>
            <a:r>
              <a:rPr lang="en-US" sz="1600" dirty="0" smtClean="0"/>
              <a:t>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 err="1" smtClean="0"/>
              <a:t>calcul</a:t>
            </a:r>
            <a:r>
              <a:rPr lang="en-US" sz="1600" dirty="0" smtClean="0"/>
              <a:t> </a:t>
            </a:r>
            <a:r>
              <a:rPr lang="en-US" sz="1600" dirty="0" err="1" smtClean="0"/>
              <a:t>paralel</a:t>
            </a:r>
            <a:r>
              <a:rPr lang="en-US" sz="1600" dirty="0" smtClean="0"/>
              <a:t>, au </a:t>
            </a:r>
            <a:r>
              <a:rPr lang="en-US" sz="1600" dirty="0" err="1" smtClean="0"/>
              <a:t>costuri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performante</a:t>
            </a:r>
            <a:r>
              <a:rPr lang="en-US" sz="1600" dirty="0" smtClean="0"/>
              <a:t> </a:t>
            </a:r>
            <a:r>
              <a:rPr lang="en-US" sz="1600" dirty="0" err="1" smtClean="0"/>
              <a:t>foarte</a:t>
            </a:r>
            <a:r>
              <a:rPr lang="en-US" sz="1600" dirty="0" smtClean="0"/>
              <a:t> </a:t>
            </a:r>
            <a:r>
              <a:rPr lang="en-US" sz="1600" dirty="0" err="1" smtClean="0"/>
              <a:t>ridicate</a:t>
            </a:r>
            <a:r>
              <a:rPr lang="en-US" sz="1600" dirty="0" smtClean="0"/>
              <a:t>.</a:t>
            </a:r>
            <a:endParaRPr lang="ro-RO" sz="1600" dirty="0" smtClean="0"/>
          </a:p>
          <a:p>
            <a:pPr lvl="0"/>
            <a:endParaRPr lang="ro-RO" sz="1600" dirty="0" smtClean="0"/>
          </a:p>
          <a:p>
            <a:pPr lvl="0"/>
            <a:r>
              <a:rPr lang="en-US" sz="1600" dirty="0" smtClean="0"/>
              <a:t> </a:t>
            </a:r>
            <a:r>
              <a:rPr lang="en-US" sz="1600" dirty="0" err="1" smtClean="0"/>
              <a:t>Sunt</a:t>
            </a:r>
            <a:r>
              <a:rPr lang="en-US" sz="1600" dirty="0" smtClean="0"/>
              <a:t> </a:t>
            </a:r>
            <a:r>
              <a:rPr lang="en-US" sz="1600" dirty="0" err="1" smtClean="0"/>
              <a:t>utilizate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domenii</a:t>
            </a:r>
            <a:r>
              <a:rPr lang="en-US" sz="1600" dirty="0" smtClean="0"/>
              <a:t> care </a:t>
            </a:r>
            <a:r>
              <a:rPr lang="en-US" sz="1600" dirty="0" err="1" smtClean="0"/>
              <a:t>necesitã</a:t>
            </a:r>
            <a:r>
              <a:rPr lang="en-US" sz="1600" dirty="0" smtClean="0"/>
              <a:t> </a:t>
            </a:r>
            <a:r>
              <a:rPr lang="en-US" sz="1600" dirty="0" err="1" smtClean="0"/>
              <a:t>prelucrarea</a:t>
            </a:r>
            <a:r>
              <a:rPr lang="en-US" sz="1600" dirty="0" smtClean="0"/>
              <a:t> </a:t>
            </a:r>
            <a:r>
              <a:rPr lang="en-US" sz="1600" dirty="0" err="1" smtClean="0"/>
              <a:t>complexã</a:t>
            </a:r>
            <a:r>
              <a:rPr lang="en-US" sz="1600" dirty="0" smtClean="0"/>
              <a:t> a </a:t>
            </a:r>
            <a:r>
              <a:rPr lang="en-US" sz="1600" dirty="0" err="1" smtClean="0"/>
              <a:t>datelor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endParaRPr sz="1600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/>
              <a:t>Supercalculatoare</a:t>
            </a:r>
            <a:endParaRPr sz="2400"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Supercalculatoarele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graphicFrame>
        <p:nvGraphicFramePr>
          <p:cNvPr id="7" name="Схема 6"/>
          <p:cNvGraphicFramePr/>
          <p:nvPr/>
        </p:nvGraphicFramePr>
        <p:xfrm>
          <a:off x="0" y="0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/>
              <a:t>Macrocalculatoarele</a:t>
            </a:r>
            <a:endParaRPr sz="2400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950" y="1059582"/>
            <a:ext cx="4837402" cy="3574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7" name="Google Shape;156;p28"/>
          <p:cNvSpPr txBox="1">
            <a:spLocks noGrp="1"/>
          </p:cNvSpPr>
          <p:nvPr>
            <p:ph type="body" idx="1"/>
          </p:nvPr>
        </p:nvSpPr>
        <p:spPr>
          <a:xfrm>
            <a:off x="2915816" y="915566"/>
            <a:ext cx="5718600" cy="379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 err="1" smtClean="0"/>
              <a:t>Macrocalculatoarele</a:t>
            </a:r>
            <a:r>
              <a:rPr lang="en-US" sz="1600" dirty="0" smtClean="0"/>
              <a:t> 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a</a:t>
            </a:r>
            <a:r>
              <a:rPr lang="en-US" sz="1600" dirty="0" smtClean="0">
                <a:solidFill>
                  <a:schemeClr val="bg1"/>
                </a:solidFill>
              </a:rPr>
              <a:t>u</a:t>
            </a:r>
            <a:r>
              <a:rPr lang="en-US" sz="1600" dirty="0" smtClean="0">
                <a:solidFill>
                  <a:schemeClr val="bg1"/>
                </a:solidFill>
              </a:rPr>
              <a:t> </a:t>
            </a:r>
            <a:r>
              <a:rPr lang="en-US" sz="1600" dirty="0" err="1" smtClean="0">
                <a:solidFill>
                  <a:schemeClr val="bg1"/>
                </a:solidFill>
              </a:rPr>
              <a:t>p</a:t>
            </a:r>
            <a:r>
              <a:rPr lang="en-US" sz="1600" dirty="0" err="1" smtClean="0"/>
              <a:t>rocesorul</a:t>
            </a:r>
            <a:r>
              <a:rPr lang="en-US" sz="1600" dirty="0" smtClean="0"/>
              <a:t> </a:t>
            </a:r>
            <a:r>
              <a:rPr lang="en-US" sz="1600" dirty="0" err="1" smtClean="0"/>
              <a:t>foarte</a:t>
            </a:r>
            <a:r>
              <a:rPr lang="en-US" sz="1600" dirty="0" smtClean="0"/>
              <a:t> complex, </a:t>
            </a:r>
            <a:r>
              <a:rPr lang="en-US" sz="1600" dirty="0" err="1" smtClean="0"/>
              <a:t>volum</a:t>
            </a:r>
            <a:r>
              <a:rPr lang="en-US" sz="1600" dirty="0" smtClean="0"/>
              <a:t> mare de </a:t>
            </a:r>
            <a:r>
              <a:rPr lang="en-US" sz="1600" dirty="0" err="1" smtClean="0"/>
              <a:t>stocare</a:t>
            </a:r>
            <a:r>
              <a:rPr lang="en-US" sz="1600" dirty="0" smtClean="0"/>
              <a:t>,  </a:t>
            </a:r>
            <a:r>
              <a:rPr lang="en-US" sz="1600" dirty="0" err="1" smtClean="0"/>
              <a:t>sistem</a:t>
            </a:r>
            <a:r>
              <a:rPr lang="en-US" sz="1600" dirty="0" smtClean="0"/>
              <a:t> de </a:t>
            </a:r>
            <a:r>
              <a:rPr lang="en-US" sz="1600" dirty="0" err="1" smtClean="0"/>
              <a:t>operare</a:t>
            </a:r>
            <a:r>
              <a:rPr lang="en-US" sz="1600" dirty="0" smtClean="0"/>
              <a:t> </a:t>
            </a:r>
            <a:r>
              <a:rPr lang="en-US" sz="1600" dirty="0" err="1" smtClean="0"/>
              <a:t>foarte</a:t>
            </a:r>
            <a:r>
              <a:rPr lang="en-US" sz="1600" dirty="0" smtClean="0"/>
              <a:t> complex</a:t>
            </a:r>
            <a:endParaRPr lang="ro-RO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 </a:t>
            </a:r>
            <a:r>
              <a:rPr lang="en-US" sz="1600" dirty="0" err="1" smtClean="0"/>
              <a:t>Orientat</a:t>
            </a:r>
            <a:r>
              <a:rPr lang="en-US" sz="1600" dirty="0" smtClean="0"/>
              <a:t> </a:t>
            </a:r>
            <a:r>
              <a:rPr lang="en-US" sz="1600" dirty="0" err="1" smtClean="0"/>
              <a:t>pe</a:t>
            </a:r>
            <a:r>
              <a:rPr lang="en-US" sz="1600" dirty="0" smtClean="0"/>
              <a:t> </a:t>
            </a:r>
            <a:r>
              <a:rPr lang="en-US" sz="1600" dirty="0" err="1" smtClean="0"/>
              <a:t>gestionare</a:t>
            </a:r>
            <a:r>
              <a:rPr lang="en-US" sz="1600" dirty="0" smtClean="0"/>
              <a:t> de </a:t>
            </a:r>
            <a:r>
              <a:rPr lang="en-US" sz="1600" dirty="0" err="1" smtClean="0"/>
              <a:t>statii</a:t>
            </a:r>
            <a:r>
              <a:rPr lang="en-US" sz="1600" dirty="0" smtClean="0"/>
              <a:t> de </a:t>
            </a:r>
            <a:r>
              <a:rPr lang="en-US" sz="1600" dirty="0" err="1" smtClean="0"/>
              <a:t>lucru</a:t>
            </a:r>
            <a:r>
              <a:rPr lang="en-US" sz="1600" dirty="0" smtClean="0"/>
              <a:t>, permit </a:t>
            </a:r>
            <a:r>
              <a:rPr lang="en-US" sz="1600" dirty="0" err="1" smtClean="0"/>
              <a:t>acces</a:t>
            </a:r>
            <a:r>
              <a:rPr lang="en-US" sz="1600" dirty="0" smtClean="0"/>
              <a:t> </a:t>
            </a:r>
            <a:r>
              <a:rPr lang="en-US" sz="1600" dirty="0" err="1" smtClean="0"/>
              <a:t>multiutilizator</a:t>
            </a:r>
            <a:endParaRPr lang="ro-RO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Ele</a:t>
            </a:r>
            <a:r>
              <a:rPr lang="en-US" sz="1600" dirty="0" smtClean="0"/>
              <a:t> </a:t>
            </a:r>
            <a:r>
              <a:rPr lang="en-US" sz="1600" dirty="0" err="1" smtClean="0"/>
              <a:t>functioneazã</a:t>
            </a:r>
            <a:r>
              <a:rPr lang="en-US" sz="1600" dirty="0" smtClean="0"/>
              <a:t>, de </a:t>
            </a:r>
            <a:r>
              <a:rPr lang="en-US" sz="1600" dirty="0" err="1" smtClean="0"/>
              <a:t>regulã</a:t>
            </a:r>
            <a:r>
              <a:rPr lang="en-US" sz="1600" dirty="0" smtClean="0"/>
              <a:t>, </a:t>
            </a:r>
            <a:r>
              <a:rPr lang="en-US" sz="1600" dirty="0" err="1" smtClean="0"/>
              <a:t>fãrã</a:t>
            </a:r>
            <a:r>
              <a:rPr lang="en-US" sz="1600" dirty="0" smtClean="0"/>
              <a:t> </a:t>
            </a:r>
            <a:r>
              <a:rPr lang="en-US" sz="1600" dirty="0" err="1" smtClean="0"/>
              <a:t>întrerupere</a:t>
            </a:r>
            <a:r>
              <a:rPr lang="en-US" sz="1600" dirty="0" smtClean="0"/>
              <a:t>, </a:t>
            </a:r>
            <a:r>
              <a:rPr lang="en-US" sz="1600" dirty="0" err="1" smtClean="0"/>
              <a:t>ceea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presupune</a:t>
            </a:r>
            <a:r>
              <a:rPr lang="en-US" sz="1600" dirty="0" smtClean="0"/>
              <a:t> </a:t>
            </a:r>
            <a:r>
              <a:rPr lang="en-US" sz="1600" dirty="0" err="1" smtClean="0"/>
              <a:t>accesul</a:t>
            </a:r>
            <a:r>
              <a:rPr lang="en-US" sz="1600" dirty="0" smtClean="0"/>
              <a:t> </a:t>
            </a:r>
            <a:r>
              <a:rPr lang="en-US" sz="1600" dirty="0" err="1" smtClean="0"/>
              <a:t>controlat</a:t>
            </a:r>
            <a:r>
              <a:rPr lang="en-US" sz="1600" dirty="0" smtClean="0"/>
              <a:t> la date </a:t>
            </a:r>
            <a:r>
              <a:rPr lang="en-US" sz="1600" dirty="0" err="1" smtClean="0"/>
              <a:t>si</a:t>
            </a:r>
            <a:r>
              <a:rPr lang="en-US" sz="1600" dirty="0" smtClean="0"/>
              <a:t> un </a:t>
            </a:r>
            <a:r>
              <a:rPr lang="en-US" sz="1600" dirty="0" err="1" smtClean="0"/>
              <a:t>sistem</a:t>
            </a:r>
            <a:r>
              <a:rPr lang="en-US" sz="1600" dirty="0" smtClean="0"/>
              <a:t> de </a:t>
            </a:r>
            <a:r>
              <a:rPr lang="en-US" sz="1600" dirty="0" err="1" smtClean="0"/>
              <a:t>protectie</a:t>
            </a:r>
            <a:r>
              <a:rPr lang="en-US" sz="1600" dirty="0" smtClean="0"/>
              <a:t> </a:t>
            </a:r>
            <a:r>
              <a:rPr lang="en-US" sz="1600" dirty="0" err="1" smtClean="0"/>
              <a:t>adecvat</a:t>
            </a:r>
            <a:r>
              <a:rPr lang="en-US" sz="1600" dirty="0" smtClean="0"/>
              <a:t>. Se </a:t>
            </a:r>
            <a:r>
              <a:rPr lang="en-US" sz="1600" dirty="0" err="1" smtClean="0"/>
              <a:t>utilizeazã</a:t>
            </a:r>
            <a:r>
              <a:rPr lang="en-US" sz="1600" dirty="0" smtClean="0"/>
              <a:t> </a:t>
            </a:r>
            <a:r>
              <a:rPr lang="en-US" sz="1600" dirty="0" err="1" smtClean="0"/>
              <a:t>în</a:t>
            </a:r>
            <a:r>
              <a:rPr lang="en-US" sz="1600" dirty="0" smtClean="0"/>
              <a:t> </a:t>
            </a:r>
            <a:r>
              <a:rPr lang="en-US" sz="1600" dirty="0" err="1" smtClean="0"/>
              <a:t>spitale</a:t>
            </a:r>
            <a:r>
              <a:rPr lang="en-US" sz="1600" dirty="0" smtClean="0"/>
              <a:t>, </a:t>
            </a:r>
            <a:r>
              <a:rPr lang="en-US" sz="1600" dirty="0" err="1" smtClean="0"/>
              <a:t>bãnci</a:t>
            </a:r>
            <a:r>
              <a:rPr lang="en-US" sz="1600" dirty="0" smtClean="0"/>
              <a:t>, etc..</a:t>
            </a:r>
          </a:p>
          <a:p>
            <a:pPr lvl="0"/>
            <a:endParaRPr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Macrocalculatoarele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graphicFrame>
        <p:nvGraphicFramePr>
          <p:cNvPr id="7" name="Схема 6"/>
          <p:cNvGraphicFramePr/>
          <p:nvPr/>
        </p:nvGraphicFramePr>
        <p:xfrm>
          <a:off x="0" y="1079500"/>
          <a:ext cx="9144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Minicalculatoarele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5128482" y="699542"/>
            <a:ext cx="3493200" cy="3935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 err="1" smtClean="0"/>
              <a:t>Minicalculatoare</a:t>
            </a:r>
            <a:r>
              <a:rPr lang="en-US" sz="1400" dirty="0" smtClean="0"/>
              <a:t> au </a:t>
            </a:r>
            <a:r>
              <a:rPr lang="en-US" sz="1400" dirty="0" err="1" smtClean="0"/>
              <a:t>fost</a:t>
            </a:r>
            <a:r>
              <a:rPr lang="en-US" sz="1400" dirty="0" smtClean="0"/>
              <a:t> create </a:t>
            </a:r>
            <a:r>
              <a:rPr lang="en-US" sz="1400" dirty="0" err="1" smtClean="0"/>
              <a:t>pentru</a:t>
            </a:r>
            <a:r>
              <a:rPr lang="en-US" sz="1400" dirty="0" smtClean="0"/>
              <a:t> </a:t>
            </a:r>
            <a:r>
              <a:rPr lang="en-US" sz="1400" dirty="0" err="1" smtClean="0"/>
              <a:t>executarea</a:t>
            </a:r>
            <a:r>
              <a:rPr lang="en-US" sz="1400" dirty="0" smtClean="0"/>
              <a:t> </a:t>
            </a:r>
            <a:r>
              <a:rPr lang="en-US" sz="1400" dirty="0" err="1" smtClean="0"/>
              <a:t>unor</a:t>
            </a:r>
            <a:r>
              <a:rPr lang="en-US" sz="1400" dirty="0" smtClean="0"/>
              <a:t> </a:t>
            </a:r>
            <a:r>
              <a:rPr lang="en-US" sz="1400" dirty="0" err="1" smtClean="0"/>
              <a:t>func</a:t>
            </a:r>
            <a:r>
              <a:rPr lang="ro-RO" sz="1400" dirty="0" smtClean="0"/>
              <a:t>ț</a:t>
            </a:r>
            <a:r>
              <a:rPr lang="en-US" sz="1400" dirty="0" smtClean="0"/>
              <a:t>ii </a:t>
            </a:r>
            <a:r>
              <a:rPr lang="en-US" sz="1400" dirty="0" err="1" smtClean="0"/>
              <a:t>specializate</a:t>
            </a:r>
            <a:r>
              <a:rPr lang="en-US" sz="1400" dirty="0" smtClean="0"/>
              <a:t>:</a:t>
            </a:r>
            <a:endParaRPr lang="ro-RO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 </a:t>
            </a:r>
            <a:r>
              <a:rPr lang="ro-RO" sz="1400" dirty="0" smtClean="0"/>
              <a:t>A</a:t>
            </a:r>
            <a:r>
              <a:rPr lang="en-US" sz="1400" dirty="0" err="1" smtClean="0"/>
              <a:t>plica</a:t>
            </a:r>
            <a:r>
              <a:rPr lang="ro-RO" sz="1400" dirty="0" smtClean="0"/>
              <a:t>ț</a:t>
            </a:r>
            <a:r>
              <a:rPr lang="en-US" sz="1400" dirty="0" smtClean="0"/>
              <a:t>ii </a:t>
            </a:r>
            <a:r>
              <a:rPr lang="en-US" sz="1400" dirty="0" smtClean="0"/>
              <a:t>multi-</a:t>
            </a:r>
            <a:r>
              <a:rPr lang="en-US" sz="1400" dirty="0" err="1" smtClean="0"/>
              <a:t>utilizator</a:t>
            </a:r>
            <a:r>
              <a:rPr lang="en-US" sz="1400" dirty="0" smtClean="0"/>
              <a:t>,  </a:t>
            </a:r>
            <a:r>
              <a:rPr lang="en-US" sz="1400" dirty="0" smtClean="0"/>
              <a:t>ma</a:t>
            </a:r>
            <a:r>
              <a:rPr lang="ro-RO" sz="1400" dirty="0" smtClean="0"/>
              <a:t>ș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smtClean="0"/>
              <a:t>cu control numeric, </a:t>
            </a:r>
            <a:r>
              <a:rPr lang="en-US" sz="1400" dirty="0" err="1" smtClean="0"/>
              <a:t>automatiz</a:t>
            </a:r>
            <a:r>
              <a:rPr lang="ro-RO" sz="1400" dirty="0" smtClean="0"/>
              <a:t>ă</a:t>
            </a:r>
            <a:r>
              <a:rPr lang="en-US" sz="1400" dirty="0" err="1" smtClean="0"/>
              <a:t>ri</a:t>
            </a:r>
            <a:r>
              <a:rPr lang="en-US" sz="1400" dirty="0" smtClean="0"/>
              <a:t> </a:t>
            </a:r>
            <a:r>
              <a:rPr lang="en-US" sz="1400" dirty="0" err="1" smtClean="0"/>
              <a:t>industriale</a:t>
            </a:r>
            <a:r>
              <a:rPr lang="en-US" sz="1400" dirty="0" smtClean="0"/>
              <a:t>, </a:t>
            </a:r>
            <a:r>
              <a:rPr lang="en-US" sz="1400" dirty="0" err="1" smtClean="0"/>
              <a:t>transmisii</a:t>
            </a:r>
            <a:r>
              <a:rPr lang="en-US" sz="1400" dirty="0" smtClean="0"/>
              <a:t> de date </a:t>
            </a:r>
            <a:r>
              <a:rPr lang="en-US" sz="1400" dirty="0" err="1" smtClean="0"/>
              <a:t>între</a:t>
            </a:r>
            <a:r>
              <a:rPr lang="en-US" sz="1400" dirty="0" smtClean="0"/>
              <a:t> </a:t>
            </a:r>
            <a:r>
              <a:rPr lang="en-US" sz="1400" dirty="0" err="1" smtClean="0"/>
              <a:t>sisteme</a:t>
            </a:r>
            <a:r>
              <a:rPr lang="en-US" sz="1400" dirty="0" smtClean="0"/>
              <a:t> </a:t>
            </a:r>
            <a:r>
              <a:rPr lang="en-US" sz="1400" dirty="0" err="1" smtClean="0"/>
              <a:t>dispersate</a:t>
            </a:r>
            <a:r>
              <a:rPr lang="en-US" sz="1400" dirty="0" smtClean="0"/>
              <a:t> </a:t>
            </a:r>
            <a:r>
              <a:rPr lang="en-US" sz="1400" dirty="0" err="1" smtClean="0"/>
              <a:t>geografic</a:t>
            </a:r>
            <a:r>
              <a:rPr lang="en-US" sz="1400" dirty="0" smtClean="0"/>
              <a:t>. </a:t>
            </a:r>
            <a:endParaRPr lang="ro-RO" sz="1400" dirty="0" smtClean="0"/>
          </a:p>
          <a:p>
            <a:pPr>
              <a:buNone/>
            </a:pPr>
            <a:endParaRPr lang="ro-RO" sz="1400" dirty="0" smtClean="0"/>
          </a:p>
          <a:p>
            <a:r>
              <a:rPr lang="en-US" sz="1400" dirty="0" smtClean="0"/>
              <a:t> </a:t>
            </a:r>
            <a:r>
              <a:rPr lang="ro-RO" sz="1400" dirty="0" err="1" smtClean="0"/>
              <a:t>S</a:t>
            </a:r>
            <a:r>
              <a:rPr lang="en-US" sz="1400" dirty="0" err="1" smtClean="0"/>
              <a:t>unt</a:t>
            </a:r>
            <a:r>
              <a:rPr lang="en-US" sz="1400" dirty="0" smtClean="0"/>
              <a:t> </a:t>
            </a:r>
            <a:r>
              <a:rPr lang="ro-RO" sz="1400" dirty="0" smtClean="0"/>
              <a:t>uș</a:t>
            </a:r>
            <a:r>
              <a:rPr lang="en-US" sz="1400" dirty="0" smtClean="0"/>
              <a:t>or </a:t>
            </a:r>
            <a:r>
              <a:rPr lang="en-US" sz="1400" dirty="0" smtClean="0"/>
              <a:t>de </a:t>
            </a:r>
            <a:r>
              <a:rPr lang="en-US" sz="1400" dirty="0" err="1" smtClean="0"/>
              <a:t>instalat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utilizat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Au </a:t>
            </a:r>
            <a:r>
              <a:rPr lang="en-US" sz="1400" dirty="0" err="1" smtClean="0"/>
              <a:t>putere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capacitate de </a:t>
            </a:r>
            <a:r>
              <a:rPr lang="en-US" sz="1400" dirty="0" err="1" smtClean="0"/>
              <a:t>stocare</a:t>
            </a:r>
            <a:r>
              <a:rPr lang="en-US" sz="1400" dirty="0" smtClean="0"/>
              <a:t> </a:t>
            </a:r>
            <a:r>
              <a:rPr lang="en-US" sz="1400" dirty="0" err="1" smtClean="0"/>
              <a:t>mai</a:t>
            </a:r>
            <a:r>
              <a:rPr lang="en-US" sz="1400" dirty="0" smtClean="0"/>
              <a:t> mare, UCP </a:t>
            </a:r>
            <a:r>
              <a:rPr lang="en-US" sz="1400" dirty="0" smtClean="0"/>
              <a:t>complex </a:t>
            </a:r>
            <a:endParaRPr lang="ro-RO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Sistemul</a:t>
            </a:r>
            <a:r>
              <a:rPr lang="en-US" sz="1400" dirty="0" smtClean="0"/>
              <a:t> </a:t>
            </a:r>
            <a:r>
              <a:rPr lang="en-US" sz="1400" dirty="0" smtClean="0"/>
              <a:t>de </a:t>
            </a:r>
            <a:r>
              <a:rPr lang="en-US" sz="1400" dirty="0" err="1" smtClean="0"/>
              <a:t>intrare</a:t>
            </a:r>
            <a:r>
              <a:rPr lang="en-US" sz="1400" dirty="0" smtClean="0"/>
              <a:t>/</a:t>
            </a:r>
            <a:r>
              <a:rPr lang="en-US" sz="1400" dirty="0" err="1" smtClean="0"/>
              <a:t>iesire</a:t>
            </a:r>
            <a:r>
              <a:rPr lang="en-US" sz="1400" dirty="0" smtClean="0"/>
              <a:t> </a:t>
            </a:r>
            <a:r>
              <a:rPr lang="en-US" sz="1400" dirty="0" err="1" smtClean="0"/>
              <a:t>foarte</a:t>
            </a:r>
            <a:r>
              <a:rPr lang="en-US" sz="1400" dirty="0" smtClean="0"/>
              <a:t> </a:t>
            </a:r>
            <a:r>
              <a:rPr lang="en-US" sz="1400" dirty="0" err="1" smtClean="0"/>
              <a:t>dezvoltat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sensul</a:t>
            </a:r>
            <a:r>
              <a:rPr lang="en-US" sz="1400" dirty="0" smtClean="0"/>
              <a:t> </a:t>
            </a:r>
            <a:r>
              <a:rPr lang="en-US" sz="1400" dirty="0" err="1" smtClean="0"/>
              <a:t>comunic</a:t>
            </a:r>
            <a:r>
              <a:rPr lang="ro-RO" sz="1400" dirty="0" smtClean="0"/>
              <a:t>ă</a:t>
            </a:r>
            <a:r>
              <a:rPr lang="en-US" sz="1400" dirty="0" err="1" smtClean="0"/>
              <a:t>rii</a:t>
            </a:r>
            <a:r>
              <a:rPr lang="en-US" sz="1400" dirty="0" smtClean="0"/>
              <a:t> </a:t>
            </a:r>
            <a:r>
              <a:rPr lang="en-US" sz="1400" dirty="0" err="1" smtClean="0"/>
              <a:t>prin</a:t>
            </a:r>
            <a:r>
              <a:rPr lang="en-US" sz="1400" dirty="0" smtClean="0"/>
              <a:t> </a:t>
            </a:r>
            <a:r>
              <a:rPr lang="en-US" sz="1400" dirty="0" smtClean="0"/>
              <a:t>re</a:t>
            </a:r>
            <a:r>
              <a:rPr lang="ro-RO" sz="1400" dirty="0" smtClean="0"/>
              <a:t>ț</a:t>
            </a:r>
            <a:r>
              <a:rPr lang="en-US" sz="1400" dirty="0" smtClean="0"/>
              <a:t>ea </a:t>
            </a:r>
            <a:r>
              <a:rPr lang="en-US" sz="1400" dirty="0" smtClean="0"/>
              <a:t>de </a:t>
            </a:r>
            <a:r>
              <a:rPr lang="en-US" sz="1400" dirty="0" err="1" smtClean="0"/>
              <a:t>periferice</a:t>
            </a:r>
            <a:r>
              <a:rPr lang="en-US" sz="1400" dirty="0" smtClean="0"/>
              <a:t> </a:t>
            </a:r>
            <a:r>
              <a:rPr lang="en-US" sz="1400" dirty="0" err="1" smtClean="0"/>
              <a:t>în</a:t>
            </a:r>
            <a:r>
              <a:rPr lang="en-US" sz="1400" dirty="0" smtClean="0"/>
              <a:t> </a:t>
            </a:r>
            <a:r>
              <a:rPr lang="en-US" sz="1400" dirty="0" err="1" smtClean="0"/>
              <a:t>sistem</a:t>
            </a:r>
            <a:r>
              <a:rPr lang="en-US" sz="1400" dirty="0" smtClean="0"/>
              <a:t> </a:t>
            </a:r>
            <a:r>
              <a:rPr lang="en-US" sz="1400" dirty="0" err="1" smtClean="0"/>
              <a:t>multiutilizator</a:t>
            </a:r>
            <a:r>
              <a:rPr lang="en-US" sz="1400" dirty="0" smtClean="0"/>
              <a:t>.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sz="14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137</Words>
  <Application>Microsoft Office PowerPoint</Application>
  <PresentationFormat>Экран (16:9)</PresentationFormat>
  <Paragraphs>92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Muli</vt:lpstr>
      <vt:lpstr>Georgia</vt:lpstr>
      <vt:lpstr>Banquo template</vt:lpstr>
      <vt:lpstr>Banquo template</vt:lpstr>
      <vt:lpstr>Clasificarea  calculatoarelor</vt:lpstr>
      <vt:lpstr>Obiective</vt:lpstr>
      <vt:lpstr>Caracterizarea generala a calculatoarelor</vt:lpstr>
      <vt:lpstr>USE CHARTS TO EXPLAIN YOUR IDEAS</vt:lpstr>
      <vt:lpstr>Supercalculatoare</vt:lpstr>
      <vt:lpstr>Слайд 6</vt:lpstr>
      <vt:lpstr>Macrocalculatoarele</vt:lpstr>
      <vt:lpstr>Macrocalculatoarele</vt:lpstr>
      <vt:lpstr>Minicalculatoarele</vt:lpstr>
      <vt:lpstr>Слайд 10</vt:lpstr>
      <vt:lpstr>Microcalculatoare</vt:lpstr>
      <vt:lpstr>Слайд 12</vt:lpstr>
      <vt:lpstr>Thanks!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Ciuhcea</dc:creator>
  <cp:lastModifiedBy>Ciuhcea</cp:lastModifiedBy>
  <cp:revision>14</cp:revision>
  <dcterms:modified xsi:type="dcterms:W3CDTF">2019-05-01T17:10:14Z</dcterms:modified>
</cp:coreProperties>
</file>